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8288000" cy="10287000"/>
  <p:notesSz cx="6858000" cy="9144000"/>
  <p:embeddedFontLst>
    <p:embeddedFont>
      <p:font typeface="Noto Sans T Chinese" panose="02020500000000000000" charset="-120"/>
      <p:regular r:id="rId17"/>
    </p:embeddedFont>
    <p:embeddedFont>
      <p:font typeface="Noto Sans T Chinese Bold" panose="02020500000000000000" charset="-120"/>
      <p:regular r:id="rId18"/>
    </p:embeddedFont>
    <p:embeddedFont>
      <p:font typeface="王漢宗特黑體" panose="02020500000000000000" charset="-120"/>
      <p:regular r:id="rId19"/>
    </p:embeddedFont>
    <p:embeddedFont>
      <p:font typeface="可画悦酷黑体-繁" panose="02020500000000000000" charset="-128"/>
      <p:regular r:id="rId20"/>
    </p:embeddedFont>
    <p:embeddedFont>
      <p:font typeface="可畫塗鴉體-繁" panose="02020500000000000000" charset="-128"/>
      <p:regular r:id="rId21"/>
    </p:embeddedFont>
    <p:embeddedFont>
      <p:font typeface="Arimo Bold" panose="02020500000000000000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57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3781"/>
            <a:chOff x="0" y="0"/>
            <a:chExt cx="4816593" cy="4434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3465"/>
            </a:xfrm>
            <a:custGeom>
              <a:avLst/>
              <a:gdLst/>
              <a:ahLst/>
              <a:cxnLst/>
              <a:rect l="l" t="t" r="r" b="b"/>
              <a:pathLst>
                <a:path w="4816592" h="443465">
                  <a:moveTo>
                    <a:pt x="0" y="0"/>
                  </a:moveTo>
                  <a:lnTo>
                    <a:pt x="4816592" y="0"/>
                  </a:lnTo>
                  <a:lnTo>
                    <a:pt x="4816592" y="443465"/>
                  </a:lnTo>
                  <a:lnTo>
                    <a:pt x="0" y="443465"/>
                  </a:lnTo>
                  <a:close/>
                </a:path>
              </a:pathLst>
            </a:custGeom>
            <a:solidFill>
              <a:srgbClr val="097D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816593" cy="529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3717" y="4375131"/>
            <a:ext cx="10476574" cy="166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37"/>
              </a:lnSpc>
            </a:pPr>
            <a:r>
              <a:rPr lang="en-US" sz="12437">
                <a:solidFill>
                  <a:srgbClr val="097D4C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圖片格式轉換器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27507" y="5900931"/>
            <a:ext cx="5308892" cy="723265"/>
            <a:chOff x="0" y="0"/>
            <a:chExt cx="7078522" cy="964353"/>
          </a:xfrm>
        </p:grpSpPr>
        <p:sp>
          <p:nvSpPr>
            <p:cNvPr id="7" name="Freeform 7"/>
            <p:cNvSpPr/>
            <p:nvPr/>
          </p:nvSpPr>
          <p:spPr>
            <a:xfrm>
              <a:off x="0" y="575734"/>
              <a:ext cx="336748" cy="336748"/>
            </a:xfrm>
            <a:custGeom>
              <a:avLst/>
              <a:gdLst/>
              <a:ahLst/>
              <a:cxnLst/>
              <a:rect l="l" t="t" r="r" b="b"/>
              <a:pathLst>
                <a:path w="336748" h="336748">
                  <a:moveTo>
                    <a:pt x="0" y="0"/>
                  </a:moveTo>
                  <a:lnTo>
                    <a:pt x="336748" y="0"/>
                  </a:lnTo>
                  <a:lnTo>
                    <a:pt x="336748" y="336747"/>
                  </a:lnTo>
                  <a:lnTo>
                    <a:pt x="0" y="336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76506" y="-85725"/>
              <a:ext cx="6602016" cy="1050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282204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111534113伍柏融</a:t>
              </a:r>
            </a:p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endParaRPr lang="en-US" sz="2799">
                <a:solidFill>
                  <a:srgbClr val="282204"/>
                </a:solidFill>
                <a:latin typeface="王漢宗特黑體"/>
                <a:ea typeface="王漢宗特黑體"/>
                <a:cs typeface="王漢宗特黑體"/>
                <a:sym typeface="王漢宗特黑體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3450" y="283068"/>
            <a:ext cx="3897005" cy="1212894"/>
            <a:chOff x="0" y="0"/>
            <a:chExt cx="5196006" cy="16171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52400"/>
              <a:ext cx="5196006" cy="146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001"/>
                </a:lnSpc>
              </a:pPr>
              <a:r>
                <a:rPr lang="en-US" sz="8001" spc="-440">
                  <a:solidFill>
                    <a:srgbClr val="F1EAD1"/>
                  </a:solidFill>
                  <a:latin typeface="可画悦酷黑体-繁"/>
                  <a:ea typeface="可画悦酷黑体-繁"/>
                  <a:cs typeface="可画悦酷黑体-繁"/>
                  <a:sym typeface="可画悦酷黑体-繁"/>
                </a:rPr>
                <a:t>味美燒烤</a:t>
              </a:r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4881089" y="292422"/>
              <a:ext cx="251417" cy="250788"/>
            </a:xfrm>
            <a:custGeom>
              <a:avLst/>
              <a:gdLst/>
              <a:ahLst/>
              <a:cxnLst/>
              <a:rect l="l" t="t" r="r" b="b"/>
              <a:pathLst>
                <a:path w="251417" h="250788">
                  <a:moveTo>
                    <a:pt x="251417" y="0"/>
                  </a:moveTo>
                  <a:lnTo>
                    <a:pt x="0" y="0"/>
                  </a:lnTo>
                  <a:lnTo>
                    <a:pt x="0" y="250789"/>
                  </a:lnTo>
                  <a:lnTo>
                    <a:pt x="251417" y="250789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140140" y="8459804"/>
            <a:ext cx="4319141" cy="335248"/>
            <a:chOff x="0" y="0"/>
            <a:chExt cx="485437" cy="376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5437" cy="37679"/>
            </a:xfrm>
            <a:custGeom>
              <a:avLst/>
              <a:gdLst/>
              <a:ahLst/>
              <a:cxnLst/>
              <a:rect l="l" t="t" r="r" b="b"/>
              <a:pathLst>
                <a:path w="485437" h="37679">
                  <a:moveTo>
                    <a:pt x="242719" y="0"/>
                  </a:moveTo>
                  <a:cubicBezTo>
                    <a:pt x="108669" y="0"/>
                    <a:pt x="0" y="8435"/>
                    <a:pt x="0" y="18840"/>
                  </a:cubicBezTo>
                  <a:cubicBezTo>
                    <a:pt x="0" y="29244"/>
                    <a:pt x="108669" y="37679"/>
                    <a:pt x="242719" y="37679"/>
                  </a:cubicBezTo>
                  <a:cubicBezTo>
                    <a:pt x="376768" y="37679"/>
                    <a:pt x="485437" y="29244"/>
                    <a:pt x="485437" y="18840"/>
                  </a:cubicBezTo>
                  <a:cubicBezTo>
                    <a:pt x="485437" y="8435"/>
                    <a:pt x="376768" y="0"/>
                    <a:pt x="242719" y="0"/>
                  </a:cubicBezTo>
                  <a:close/>
                </a:path>
              </a:pathLst>
            </a:custGeom>
            <a:solidFill>
              <a:srgbClr val="097D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45510" y="-72668"/>
              <a:ext cx="394418" cy="10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601478">
            <a:off x="15043173" y="702246"/>
            <a:ext cx="4386831" cy="5446404"/>
          </a:xfrm>
          <a:custGeom>
            <a:avLst/>
            <a:gdLst/>
            <a:ahLst/>
            <a:cxnLst/>
            <a:rect l="l" t="t" r="r" b="b"/>
            <a:pathLst>
              <a:path w="4386831" h="5446404">
                <a:moveTo>
                  <a:pt x="0" y="0"/>
                </a:moveTo>
                <a:lnTo>
                  <a:pt x="4386831" y="0"/>
                </a:lnTo>
                <a:lnTo>
                  <a:pt x="4386831" y="5446404"/>
                </a:lnTo>
                <a:lnTo>
                  <a:pt x="0" y="5446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991740" y="3236518"/>
            <a:ext cx="4232145" cy="5425826"/>
          </a:xfrm>
          <a:custGeom>
            <a:avLst/>
            <a:gdLst/>
            <a:ahLst/>
            <a:cxnLst/>
            <a:rect l="l" t="t" r="r" b="b"/>
            <a:pathLst>
              <a:path w="4232145" h="5425826">
                <a:moveTo>
                  <a:pt x="0" y="0"/>
                </a:moveTo>
                <a:lnTo>
                  <a:pt x="4232145" y="0"/>
                </a:lnTo>
                <a:lnTo>
                  <a:pt x="4232145" y="5425827"/>
                </a:lnTo>
                <a:lnTo>
                  <a:pt x="0" y="5425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141400" y="2894019"/>
            <a:ext cx="461228" cy="507541"/>
          </a:xfrm>
          <a:custGeom>
            <a:avLst/>
            <a:gdLst/>
            <a:ahLst/>
            <a:cxnLst/>
            <a:rect l="l" t="t" r="r" b="b"/>
            <a:pathLst>
              <a:path w="461228" h="507541">
                <a:moveTo>
                  <a:pt x="0" y="0"/>
                </a:moveTo>
                <a:lnTo>
                  <a:pt x="461228" y="0"/>
                </a:lnTo>
                <a:lnTo>
                  <a:pt x="461228" y="507541"/>
                </a:lnTo>
                <a:lnTo>
                  <a:pt x="0" y="507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59562" y="971520"/>
            <a:ext cx="344442" cy="379028"/>
          </a:xfrm>
          <a:custGeom>
            <a:avLst/>
            <a:gdLst/>
            <a:ahLst/>
            <a:cxnLst/>
            <a:rect l="l" t="t" r="r" b="b"/>
            <a:pathLst>
              <a:path w="344442" h="379028">
                <a:moveTo>
                  <a:pt x="0" y="0"/>
                </a:moveTo>
                <a:lnTo>
                  <a:pt x="344443" y="0"/>
                </a:lnTo>
                <a:lnTo>
                  <a:pt x="344443" y="379029"/>
                </a:lnTo>
                <a:lnTo>
                  <a:pt x="0" y="3790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785744">
            <a:off x="511325" y="2747204"/>
            <a:ext cx="384895" cy="777566"/>
          </a:xfrm>
          <a:custGeom>
            <a:avLst/>
            <a:gdLst/>
            <a:ahLst/>
            <a:cxnLst/>
            <a:rect l="l" t="t" r="r" b="b"/>
            <a:pathLst>
              <a:path w="384895" h="777566">
                <a:moveTo>
                  <a:pt x="0" y="0"/>
                </a:moveTo>
                <a:lnTo>
                  <a:pt x="384895" y="0"/>
                </a:lnTo>
                <a:lnTo>
                  <a:pt x="384895" y="777565"/>
                </a:lnTo>
                <a:lnTo>
                  <a:pt x="0" y="7775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683443" y="5976002"/>
            <a:ext cx="616594" cy="648194"/>
          </a:xfrm>
          <a:custGeom>
            <a:avLst/>
            <a:gdLst/>
            <a:ahLst/>
            <a:cxnLst/>
            <a:rect l="l" t="t" r="r" b="b"/>
            <a:pathLst>
              <a:path w="616594" h="648194">
                <a:moveTo>
                  <a:pt x="0" y="0"/>
                </a:moveTo>
                <a:lnTo>
                  <a:pt x="616594" y="0"/>
                </a:lnTo>
                <a:lnTo>
                  <a:pt x="616594" y="648194"/>
                </a:lnTo>
                <a:lnTo>
                  <a:pt x="0" y="6481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140267" y="333232"/>
            <a:ext cx="658878" cy="638288"/>
          </a:xfrm>
          <a:custGeom>
            <a:avLst/>
            <a:gdLst/>
            <a:ahLst/>
            <a:cxnLst/>
            <a:rect l="l" t="t" r="r" b="b"/>
            <a:pathLst>
              <a:path w="658878" h="638288">
                <a:moveTo>
                  <a:pt x="0" y="0"/>
                </a:moveTo>
                <a:lnTo>
                  <a:pt x="658879" y="0"/>
                </a:lnTo>
                <a:lnTo>
                  <a:pt x="658879" y="638288"/>
                </a:lnTo>
                <a:lnTo>
                  <a:pt x="0" y="6382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2997849">
            <a:off x="16020744" y="7861664"/>
            <a:ext cx="544566" cy="527548"/>
          </a:xfrm>
          <a:custGeom>
            <a:avLst/>
            <a:gdLst/>
            <a:ahLst/>
            <a:cxnLst/>
            <a:rect l="l" t="t" r="r" b="b"/>
            <a:pathLst>
              <a:path w="544566" h="527548">
                <a:moveTo>
                  <a:pt x="0" y="0"/>
                </a:moveTo>
                <a:lnTo>
                  <a:pt x="544566" y="0"/>
                </a:lnTo>
                <a:lnTo>
                  <a:pt x="544566" y="527549"/>
                </a:lnTo>
                <a:lnTo>
                  <a:pt x="0" y="52754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5395462" y="6775107"/>
            <a:ext cx="3999429" cy="344770"/>
            <a:chOff x="0" y="0"/>
            <a:chExt cx="351599" cy="3031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1599" cy="30310"/>
            </a:xfrm>
            <a:custGeom>
              <a:avLst/>
              <a:gdLst/>
              <a:ahLst/>
              <a:cxnLst/>
              <a:rect l="l" t="t" r="r" b="b"/>
              <a:pathLst>
                <a:path w="351599" h="30310">
                  <a:moveTo>
                    <a:pt x="175800" y="0"/>
                  </a:moveTo>
                  <a:cubicBezTo>
                    <a:pt x="78708" y="0"/>
                    <a:pt x="0" y="6785"/>
                    <a:pt x="0" y="15155"/>
                  </a:cubicBezTo>
                  <a:cubicBezTo>
                    <a:pt x="0" y="23525"/>
                    <a:pt x="78708" y="30310"/>
                    <a:pt x="175800" y="30310"/>
                  </a:cubicBezTo>
                  <a:cubicBezTo>
                    <a:pt x="272891" y="30310"/>
                    <a:pt x="351599" y="23525"/>
                    <a:pt x="351599" y="15155"/>
                  </a:cubicBezTo>
                  <a:cubicBezTo>
                    <a:pt x="351599" y="6785"/>
                    <a:pt x="272891" y="0"/>
                    <a:pt x="175800" y="0"/>
                  </a:cubicBezTo>
                  <a:close/>
                </a:path>
              </a:pathLst>
            </a:custGeom>
            <a:solidFill>
              <a:srgbClr val="097D4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32962" y="-73358"/>
              <a:ext cx="285674" cy="100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3482030" y="9663979"/>
            <a:ext cx="25252060" cy="623021"/>
            <a:chOff x="0" y="0"/>
            <a:chExt cx="33669413" cy="83069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15347" cy="41534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15347" y="415347"/>
              <a:ext cx="415347" cy="41534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830695" y="0"/>
              <a:ext cx="415347" cy="41534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246042" y="415347"/>
              <a:ext cx="415347" cy="415347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661389" y="0"/>
              <a:ext cx="415347" cy="41534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2076736" y="415347"/>
              <a:ext cx="415347" cy="415347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492084" y="0"/>
              <a:ext cx="415347" cy="415347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907431" y="415347"/>
              <a:ext cx="415347" cy="415347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322778" y="0"/>
              <a:ext cx="415347" cy="415347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738125" y="415347"/>
              <a:ext cx="415347" cy="415347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4153473" y="0"/>
              <a:ext cx="415347" cy="415347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4568820" y="415347"/>
              <a:ext cx="415347" cy="415347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4984167" y="0"/>
              <a:ext cx="415347" cy="415347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5399514" y="415347"/>
              <a:ext cx="415347" cy="415347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5814862" y="0"/>
              <a:ext cx="415347" cy="415347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6230209" y="415347"/>
              <a:ext cx="415347" cy="415347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6645556" y="0"/>
              <a:ext cx="415347" cy="415347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7060904" y="415347"/>
              <a:ext cx="415347" cy="415347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7476251" y="0"/>
              <a:ext cx="415347" cy="415347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7891598" y="415347"/>
              <a:ext cx="415347" cy="415347"/>
              <a:chOff x="0" y="0"/>
              <a:chExt cx="812800" cy="8128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8306945" y="0"/>
              <a:ext cx="415347" cy="415347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8722293" y="415347"/>
              <a:ext cx="415347" cy="415347"/>
              <a:chOff x="0" y="0"/>
              <a:chExt cx="812800" cy="8128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9137640" y="0"/>
              <a:ext cx="415347" cy="415347"/>
              <a:chOff x="0" y="0"/>
              <a:chExt cx="812800" cy="8128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9552987" y="415347"/>
              <a:ext cx="415347" cy="415347"/>
              <a:chOff x="0" y="0"/>
              <a:chExt cx="812800" cy="8128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9968334" y="0"/>
              <a:ext cx="415347" cy="415347"/>
              <a:chOff x="0" y="0"/>
              <a:chExt cx="812800" cy="8128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0383682" y="415347"/>
              <a:ext cx="415347" cy="415347"/>
              <a:chOff x="0" y="0"/>
              <a:chExt cx="812800" cy="8128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10799029" y="0"/>
              <a:ext cx="415347" cy="415347"/>
              <a:chOff x="0" y="0"/>
              <a:chExt cx="812800" cy="8128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3285062" y="0"/>
              <a:ext cx="415347" cy="415347"/>
              <a:chOff x="0" y="0"/>
              <a:chExt cx="812800" cy="8128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11214376" y="415347"/>
              <a:ext cx="415347" cy="415347"/>
              <a:chOff x="0" y="0"/>
              <a:chExt cx="812800" cy="8128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13700409" y="415347"/>
              <a:ext cx="415347" cy="415347"/>
              <a:chOff x="0" y="0"/>
              <a:chExt cx="8128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11629723" y="0"/>
              <a:ext cx="415347" cy="415347"/>
              <a:chOff x="0" y="0"/>
              <a:chExt cx="812800" cy="8128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14115756" y="0"/>
              <a:ext cx="415347" cy="415347"/>
              <a:chOff x="0" y="0"/>
              <a:chExt cx="812800" cy="8128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15771095" y="0"/>
              <a:ext cx="415347" cy="415347"/>
              <a:chOff x="0" y="0"/>
              <a:chExt cx="812800" cy="8128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12045071" y="415347"/>
              <a:ext cx="415347" cy="415347"/>
              <a:chOff x="0" y="0"/>
              <a:chExt cx="812800" cy="8128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14531104" y="415347"/>
              <a:ext cx="415347" cy="415347"/>
              <a:chOff x="0" y="0"/>
              <a:chExt cx="812800" cy="8128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16186442" y="415347"/>
              <a:ext cx="415347" cy="415347"/>
              <a:chOff x="0" y="0"/>
              <a:chExt cx="812800" cy="8128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12460418" y="0"/>
              <a:ext cx="415347" cy="415347"/>
              <a:chOff x="0" y="0"/>
              <a:chExt cx="812800" cy="8128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7" name="TextBox 13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14946451" y="0"/>
              <a:ext cx="415347" cy="415347"/>
              <a:chOff x="0" y="0"/>
              <a:chExt cx="812800" cy="81280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16601789" y="0"/>
              <a:ext cx="415347" cy="415347"/>
              <a:chOff x="0" y="0"/>
              <a:chExt cx="812800" cy="8128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3" name="TextBox 14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12875765" y="415347"/>
              <a:ext cx="415347" cy="415347"/>
              <a:chOff x="0" y="0"/>
              <a:chExt cx="812800" cy="8128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6" name="TextBox 14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5361798" y="415347"/>
              <a:ext cx="415347" cy="415347"/>
              <a:chOff x="0" y="0"/>
              <a:chExt cx="812800" cy="8128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9" name="TextBox 14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16652277" y="0"/>
              <a:ext cx="415347" cy="415347"/>
              <a:chOff x="0" y="0"/>
              <a:chExt cx="812800" cy="81280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2" name="TextBox 15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17067624" y="415347"/>
              <a:ext cx="415347" cy="415347"/>
              <a:chOff x="0" y="0"/>
              <a:chExt cx="812800" cy="8128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5" name="TextBox 15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17482971" y="0"/>
              <a:ext cx="415347" cy="415347"/>
              <a:chOff x="0" y="0"/>
              <a:chExt cx="812800" cy="81280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8" name="TextBox 15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7898319" y="415347"/>
              <a:ext cx="415347" cy="415347"/>
              <a:chOff x="0" y="0"/>
              <a:chExt cx="812800" cy="8128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1" name="TextBox 16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8313666" y="0"/>
              <a:ext cx="415347" cy="415347"/>
              <a:chOff x="0" y="0"/>
              <a:chExt cx="812800" cy="81280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4" name="TextBox 16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8729013" y="415347"/>
              <a:ext cx="415347" cy="415347"/>
              <a:chOff x="0" y="0"/>
              <a:chExt cx="812800" cy="8128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7" name="TextBox 16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9144361" y="0"/>
              <a:ext cx="415347" cy="415347"/>
              <a:chOff x="0" y="0"/>
              <a:chExt cx="812800" cy="81280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0" name="TextBox 17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19559708" y="415347"/>
              <a:ext cx="415347" cy="415347"/>
              <a:chOff x="0" y="0"/>
              <a:chExt cx="812800" cy="8128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3" name="TextBox 17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9975055" y="0"/>
              <a:ext cx="415347" cy="415347"/>
              <a:chOff x="0" y="0"/>
              <a:chExt cx="812800" cy="81280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6" name="TextBox 17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20390402" y="415347"/>
              <a:ext cx="415347" cy="415347"/>
              <a:chOff x="0" y="0"/>
              <a:chExt cx="812800" cy="8128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9" name="TextBox 17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20805750" y="0"/>
              <a:ext cx="415347" cy="415347"/>
              <a:chOff x="0" y="0"/>
              <a:chExt cx="812800" cy="81280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2" name="TextBox 18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21221097" y="415347"/>
              <a:ext cx="415347" cy="415347"/>
              <a:chOff x="0" y="0"/>
              <a:chExt cx="812800" cy="8128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5" name="TextBox 18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21636444" y="0"/>
              <a:ext cx="415347" cy="415347"/>
              <a:chOff x="0" y="0"/>
              <a:chExt cx="812800" cy="81280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8" name="TextBox 18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22051791" y="415347"/>
              <a:ext cx="415347" cy="415347"/>
              <a:chOff x="0" y="0"/>
              <a:chExt cx="812800" cy="8128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1" name="TextBox 19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22467139" y="0"/>
              <a:ext cx="415347" cy="415347"/>
              <a:chOff x="0" y="0"/>
              <a:chExt cx="812800" cy="81280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4" name="TextBox 19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22882486" y="415347"/>
              <a:ext cx="415347" cy="415347"/>
              <a:chOff x="0" y="0"/>
              <a:chExt cx="812800" cy="8128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7" name="TextBox 19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23297833" y="0"/>
              <a:ext cx="415347" cy="415347"/>
              <a:chOff x="0" y="0"/>
              <a:chExt cx="812800" cy="81280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0" name="TextBox 20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23713180" y="415347"/>
              <a:ext cx="415347" cy="415347"/>
              <a:chOff x="0" y="0"/>
              <a:chExt cx="812800" cy="8128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3" name="TextBox 20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24128528" y="0"/>
              <a:ext cx="415347" cy="415347"/>
              <a:chOff x="0" y="0"/>
              <a:chExt cx="812800" cy="81280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6" name="TextBox 20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24543875" y="415347"/>
              <a:ext cx="415347" cy="415347"/>
              <a:chOff x="0" y="0"/>
              <a:chExt cx="812800" cy="8128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9" name="TextBox 20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24959222" y="0"/>
              <a:ext cx="415347" cy="415347"/>
              <a:chOff x="0" y="0"/>
              <a:chExt cx="812800" cy="81280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2" name="TextBox 2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25374570" y="415347"/>
              <a:ext cx="415347" cy="415347"/>
              <a:chOff x="0" y="0"/>
              <a:chExt cx="812800" cy="8128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5" name="TextBox 2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25789917" y="0"/>
              <a:ext cx="415347" cy="415347"/>
              <a:chOff x="0" y="0"/>
              <a:chExt cx="812800" cy="81280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8" name="TextBox 2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26205264" y="415347"/>
              <a:ext cx="415347" cy="415347"/>
              <a:chOff x="0" y="0"/>
              <a:chExt cx="812800" cy="8128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1" name="TextBox 2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26620611" y="0"/>
              <a:ext cx="415347" cy="415347"/>
              <a:chOff x="0" y="0"/>
              <a:chExt cx="812800" cy="81280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4" name="TextBox 22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27035959" y="415347"/>
              <a:ext cx="415347" cy="415347"/>
              <a:chOff x="0" y="0"/>
              <a:chExt cx="812800" cy="8128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7" name="TextBox 22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27451306" y="0"/>
              <a:ext cx="415347" cy="415347"/>
              <a:chOff x="0" y="0"/>
              <a:chExt cx="812800" cy="81280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0" name="TextBox 23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29937339" y="0"/>
              <a:ext cx="415347" cy="415347"/>
              <a:chOff x="0" y="0"/>
              <a:chExt cx="812800" cy="8128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3" name="TextBox 23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7866653" y="415347"/>
              <a:ext cx="415347" cy="415347"/>
              <a:chOff x="0" y="0"/>
              <a:chExt cx="812800" cy="81280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6" name="TextBox 23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30352686" y="415347"/>
              <a:ext cx="415347" cy="415347"/>
              <a:chOff x="0" y="0"/>
              <a:chExt cx="812800" cy="8128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9" name="TextBox 23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8282000" y="0"/>
              <a:ext cx="415347" cy="415347"/>
              <a:chOff x="0" y="0"/>
              <a:chExt cx="812800" cy="81280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2" name="TextBox 24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30768033" y="0"/>
              <a:ext cx="415347" cy="415347"/>
              <a:chOff x="0" y="0"/>
              <a:chExt cx="812800" cy="8128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5" name="TextBox 24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32423372" y="0"/>
              <a:ext cx="415347" cy="415347"/>
              <a:chOff x="0" y="0"/>
              <a:chExt cx="812800" cy="81280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8" name="TextBox 24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8697348" y="415347"/>
              <a:ext cx="415347" cy="415347"/>
              <a:chOff x="0" y="0"/>
              <a:chExt cx="812800" cy="8128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1" name="TextBox 25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31183381" y="415347"/>
              <a:ext cx="415347" cy="415347"/>
              <a:chOff x="0" y="0"/>
              <a:chExt cx="812800" cy="81280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4" name="TextBox 25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32838719" y="415347"/>
              <a:ext cx="415347" cy="415347"/>
              <a:chOff x="0" y="0"/>
              <a:chExt cx="812800" cy="8128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7" name="TextBox 25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9112695" y="0"/>
              <a:ext cx="415347" cy="415347"/>
              <a:chOff x="0" y="0"/>
              <a:chExt cx="812800" cy="81280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0" name="TextBox 26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>
              <a:off x="31598728" y="0"/>
              <a:ext cx="415347" cy="415347"/>
              <a:chOff x="0" y="0"/>
              <a:chExt cx="812800" cy="8128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3" name="TextBox 26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64" name="Group 264"/>
            <p:cNvGrpSpPr/>
            <p:nvPr/>
          </p:nvGrpSpPr>
          <p:grpSpPr>
            <a:xfrm>
              <a:off x="33254066" y="0"/>
              <a:ext cx="415347" cy="415347"/>
              <a:chOff x="0" y="0"/>
              <a:chExt cx="812800" cy="8128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6" name="TextBox 26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>
              <a:off x="29528042" y="415347"/>
              <a:ext cx="415347" cy="415347"/>
              <a:chOff x="0" y="0"/>
              <a:chExt cx="812800" cy="8128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9" name="TextBox 26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70" name="Group 270"/>
            <p:cNvGrpSpPr/>
            <p:nvPr/>
          </p:nvGrpSpPr>
          <p:grpSpPr>
            <a:xfrm>
              <a:off x="32014075" y="415347"/>
              <a:ext cx="415347" cy="415347"/>
              <a:chOff x="0" y="0"/>
              <a:chExt cx="812800" cy="8128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72" name="TextBox 27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273" name="Freeform 273"/>
          <p:cNvSpPr/>
          <p:nvPr/>
        </p:nvSpPr>
        <p:spPr>
          <a:xfrm>
            <a:off x="7598884" y="6624196"/>
            <a:ext cx="2131564" cy="2183166"/>
          </a:xfrm>
          <a:custGeom>
            <a:avLst/>
            <a:gdLst/>
            <a:ahLst/>
            <a:cxnLst/>
            <a:rect l="l" t="t" r="r" b="b"/>
            <a:pathLst>
              <a:path w="2131564" h="2183166">
                <a:moveTo>
                  <a:pt x="0" y="0"/>
                </a:moveTo>
                <a:lnTo>
                  <a:pt x="2131564" y="0"/>
                </a:lnTo>
                <a:lnTo>
                  <a:pt x="2131564" y="2183166"/>
                </a:lnTo>
                <a:lnTo>
                  <a:pt x="0" y="218316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4" name="Freeform 274"/>
          <p:cNvSpPr/>
          <p:nvPr/>
        </p:nvSpPr>
        <p:spPr>
          <a:xfrm>
            <a:off x="8052811" y="7045420"/>
            <a:ext cx="1223710" cy="1340718"/>
          </a:xfrm>
          <a:custGeom>
            <a:avLst/>
            <a:gdLst/>
            <a:ahLst/>
            <a:cxnLst/>
            <a:rect l="l" t="t" r="r" b="b"/>
            <a:pathLst>
              <a:path w="1223710" h="1340718">
                <a:moveTo>
                  <a:pt x="0" y="0"/>
                </a:moveTo>
                <a:lnTo>
                  <a:pt x="1223710" y="0"/>
                </a:lnTo>
                <a:lnTo>
                  <a:pt x="1223710" y="1340718"/>
                </a:lnTo>
                <a:lnTo>
                  <a:pt x="0" y="134071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75" name="Freeform 275"/>
          <p:cNvSpPr/>
          <p:nvPr/>
        </p:nvSpPr>
        <p:spPr>
          <a:xfrm flipH="1">
            <a:off x="5607759" y="6318330"/>
            <a:ext cx="181741" cy="181287"/>
          </a:xfrm>
          <a:custGeom>
            <a:avLst/>
            <a:gdLst/>
            <a:ahLst/>
            <a:cxnLst/>
            <a:rect l="l" t="t" r="r" b="b"/>
            <a:pathLst>
              <a:path w="181741" h="181287">
                <a:moveTo>
                  <a:pt x="181741" y="0"/>
                </a:moveTo>
                <a:lnTo>
                  <a:pt x="0" y="0"/>
                </a:lnTo>
                <a:lnTo>
                  <a:pt x="0" y="181287"/>
                </a:lnTo>
                <a:lnTo>
                  <a:pt x="181741" y="181287"/>
                </a:lnTo>
                <a:lnTo>
                  <a:pt x="181741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88573"/>
            <a:ext cx="7404688" cy="5988374"/>
          </a:xfrm>
          <a:custGeom>
            <a:avLst/>
            <a:gdLst/>
            <a:ahLst/>
            <a:cxnLst/>
            <a:rect l="l" t="t" r="r" b="b"/>
            <a:pathLst>
              <a:path w="7404688" h="5988374">
                <a:moveTo>
                  <a:pt x="0" y="0"/>
                </a:moveTo>
                <a:lnTo>
                  <a:pt x="7404688" y="0"/>
                </a:lnTo>
                <a:lnTo>
                  <a:pt x="7404688" y="5988374"/>
                </a:lnTo>
                <a:lnTo>
                  <a:pt x="0" y="5988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86" r="-292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57434" y="5670"/>
            <a:ext cx="9887942" cy="5351848"/>
          </a:xfrm>
          <a:custGeom>
            <a:avLst/>
            <a:gdLst/>
            <a:ahLst/>
            <a:cxnLst/>
            <a:rect l="l" t="t" r="r" b="b"/>
            <a:pathLst>
              <a:path w="9887942" h="5351848">
                <a:moveTo>
                  <a:pt x="0" y="0"/>
                </a:moveTo>
                <a:lnTo>
                  <a:pt x="9887941" y="0"/>
                </a:lnTo>
                <a:lnTo>
                  <a:pt x="9887941" y="5351849"/>
                </a:lnTo>
                <a:lnTo>
                  <a:pt x="0" y="5351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64829" y="4882760"/>
            <a:ext cx="10073151" cy="5401727"/>
          </a:xfrm>
          <a:custGeom>
            <a:avLst/>
            <a:gdLst/>
            <a:ahLst/>
            <a:cxnLst/>
            <a:rect l="l" t="t" r="r" b="b"/>
            <a:pathLst>
              <a:path w="10073151" h="5401727">
                <a:moveTo>
                  <a:pt x="0" y="0"/>
                </a:moveTo>
                <a:lnTo>
                  <a:pt x="10073151" y="0"/>
                </a:lnTo>
                <a:lnTo>
                  <a:pt x="10073151" y="5401728"/>
                </a:lnTo>
                <a:lnTo>
                  <a:pt x="0" y="5401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127510" y="677536"/>
            <a:ext cx="5802276" cy="200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14"/>
              </a:lnSpc>
            </a:pPr>
            <a:r>
              <a:rPr lang="en-US" sz="8349">
                <a:solidFill>
                  <a:srgbClr val="F1EAD1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展示3</a:t>
            </a:r>
          </a:p>
          <a:p>
            <a:pPr marL="0" lvl="0" indent="0" algn="ctr">
              <a:lnSpc>
                <a:spcPts val="7514"/>
              </a:lnSpc>
            </a:pPr>
            <a:endParaRPr lang="en-US" sz="8349">
              <a:solidFill>
                <a:srgbClr val="F1EAD1"/>
              </a:solidFill>
              <a:latin typeface="可畫塗鴉體-繁"/>
              <a:ea typeface="可畫塗鴉體-繁"/>
              <a:cs typeface="可畫塗鴉體-繁"/>
              <a:sym typeface="可畫塗鴉體-繁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4285"/>
            <a:ext cx="8597668" cy="5298313"/>
          </a:xfrm>
          <a:custGeom>
            <a:avLst/>
            <a:gdLst/>
            <a:ahLst/>
            <a:cxnLst/>
            <a:rect l="l" t="t" r="r" b="b"/>
            <a:pathLst>
              <a:path w="8597668" h="5298313">
                <a:moveTo>
                  <a:pt x="0" y="0"/>
                </a:moveTo>
                <a:lnTo>
                  <a:pt x="8597668" y="0"/>
                </a:lnTo>
                <a:lnTo>
                  <a:pt x="8597668" y="5298313"/>
                </a:lnTo>
                <a:lnTo>
                  <a:pt x="0" y="5298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92381" y="2254469"/>
            <a:ext cx="9028222" cy="5778062"/>
          </a:xfrm>
          <a:custGeom>
            <a:avLst/>
            <a:gdLst/>
            <a:ahLst/>
            <a:cxnLst/>
            <a:rect l="l" t="t" r="r" b="b"/>
            <a:pathLst>
              <a:path w="9028222" h="5778062">
                <a:moveTo>
                  <a:pt x="0" y="0"/>
                </a:moveTo>
                <a:lnTo>
                  <a:pt x="9028223" y="0"/>
                </a:lnTo>
                <a:lnTo>
                  <a:pt x="902822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127510" y="677536"/>
            <a:ext cx="5802276" cy="10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14"/>
              </a:lnSpc>
            </a:pPr>
            <a:r>
              <a:rPr lang="en-US" sz="8349">
                <a:solidFill>
                  <a:srgbClr val="F1EAD1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展示4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600" y="1729095"/>
            <a:ext cx="8437181" cy="5252145"/>
          </a:xfrm>
          <a:custGeom>
            <a:avLst/>
            <a:gdLst/>
            <a:ahLst/>
            <a:cxnLst/>
            <a:rect l="l" t="t" r="r" b="b"/>
            <a:pathLst>
              <a:path w="8437181" h="5252145">
                <a:moveTo>
                  <a:pt x="0" y="0"/>
                </a:moveTo>
                <a:lnTo>
                  <a:pt x="8437181" y="0"/>
                </a:lnTo>
                <a:lnTo>
                  <a:pt x="8437181" y="5252145"/>
                </a:lnTo>
                <a:lnTo>
                  <a:pt x="0" y="525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27123" y="4916870"/>
            <a:ext cx="8913491" cy="5232357"/>
          </a:xfrm>
          <a:custGeom>
            <a:avLst/>
            <a:gdLst/>
            <a:ahLst/>
            <a:cxnLst/>
            <a:rect l="l" t="t" r="r" b="b"/>
            <a:pathLst>
              <a:path w="8913491" h="5232357">
                <a:moveTo>
                  <a:pt x="0" y="0"/>
                </a:moveTo>
                <a:lnTo>
                  <a:pt x="8913491" y="0"/>
                </a:lnTo>
                <a:lnTo>
                  <a:pt x="8913491" y="5232356"/>
                </a:lnTo>
                <a:lnTo>
                  <a:pt x="0" y="5232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7" b="-408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17781" y="214595"/>
            <a:ext cx="8332177" cy="4702275"/>
          </a:xfrm>
          <a:custGeom>
            <a:avLst/>
            <a:gdLst/>
            <a:ahLst/>
            <a:cxnLst/>
            <a:rect l="l" t="t" r="r" b="b"/>
            <a:pathLst>
              <a:path w="8332177" h="4702275">
                <a:moveTo>
                  <a:pt x="0" y="0"/>
                </a:moveTo>
                <a:lnTo>
                  <a:pt x="8332176" y="0"/>
                </a:lnTo>
                <a:lnTo>
                  <a:pt x="8332176" y="4702275"/>
                </a:lnTo>
                <a:lnTo>
                  <a:pt x="0" y="470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461" r="-1495" b="-946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127510" y="677536"/>
            <a:ext cx="5802276" cy="200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4"/>
              </a:lnSpc>
            </a:pPr>
            <a:r>
              <a:rPr lang="en-US" sz="8349">
                <a:solidFill>
                  <a:srgbClr val="F1EAD1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展示5</a:t>
            </a:r>
          </a:p>
          <a:p>
            <a:pPr marL="0" lvl="0" indent="0" algn="ctr">
              <a:lnSpc>
                <a:spcPts val="7514"/>
              </a:lnSpc>
            </a:pPr>
            <a:endParaRPr lang="en-US" sz="8349">
              <a:solidFill>
                <a:srgbClr val="F1EAD1"/>
              </a:solidFill>
              <a:latin typeface="可畫塗鴉體-繁"/>
              <a:ea typeface="可畫塗鴉體-繁"/>
              <a:cs typeface="可畫塗鴉體-繁"/>
              <a:sym typeface="可畫塗鴉體-繁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881" y="3604150"/>
            <a:ext cx="7505811" cy="4118814"/>
          </a:xfrm>
          <a:custGeom>
            <a:avLst/>
            <a:gdLst/>
            <a:ahLst/>
            <a:cxnLst/>
            <a:rect l="l" t="t" r="r" b="b"/>
            <a:pathLst>
              <a:path w="7505811" h="4118814">
                <a:moveTo>
                  <a:pt x="0" y="0"/>
                </a:moveTo>
                <a:lnTo>
                  <a:pt x="7505812" y="0"/>
                </a:lnTo>
                <a:lnTo>
                  <a:pt x="7505812" y="4118814"/>
                </a:lnTo>
                <a:lnTo>
                  <a:pt x="0" y="4118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75067" y="207134"/>
            <a:ext cx="9685788" cy="5678293"/>
          </a:xfrm>
          <a:custGeom>
            <a:avLst/>
            <a:gdLst/>
            <a:ahLst/>
            <a:cxnLst/>
            <a:rect l="l" t="t" r="r" b="b"/>
            <a:pathLst>
              <a:path w="9685788" h="5678293">
                <a:moveTo>
                  <a:pt x="0" y="0"/>
                </a:moveTo>
                <a:lnTo>
                  <a:pt x="9685787" y="0"/>
                </a:lnTo>
                <a:lnTo>
                  <a:pt x="9685787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80217" y="6116194"/>
            <a:ext cx="9680637" cy="3896456"/>
          </a:xfrm>
          <a:custGeom>
            <a:avLst/>
            <a:gdLst/>
            <a:ahLst/>
            <a:cxnLst/>
            <a:rect l="l" t="t" r="r" b="b"/>
            <a:pathLst>
              <a:path w="9680637" h="3896456">
                <a:moveTo>
                  <a:pt x="0" y="0"/>
                </a:moveTo>
                <a:lnTo>
                  <a:pt x="9680637" y="0"/>
                </a:lnTo>
                <a:lnTo>
                  <a:pt x="9680637" y="3896457"/>
                </a:lnTo>
                <a:lnTo>
                  <a:pt x="0" y="389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127510" y="677536"/>
            <a:ext cx="5802276" cy="200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4"/>
              </a:lnSpc>
            </a:pPr>
            <a:r>
              <a:rPr lang="en-US" sz="8349">
                <a:solidFill>
                  <a:srgbClr val="F1EAD1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展示6</a:t>
            </a:r>
          </a:p>
          <a:p>
            <a:pPr marL="0" lvl="0" indent="0" algn="ctr">
              <a:lnSpc>
                <a:spcPts val="7514"/>
              </a:lnSpc>
            </a:pPr>
            <a:endParaRPr lang="en-US" sz="8349">
              <a:solidFill>
                <a:srgbClr val="F1EAD1"/>
              </a:solidFill>
              <a:latin typeface="可畫塗鴉體-繁"/>
              <a:ea typeface="可畫塗鴉體-繁"/>
              <a:cs typeface="可畫塗鴉體-繁"/>
              <a:sym typeface="可畫塗鴉體-繁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95020"/>
            <a:ext cx="8600175" cy="5052603"/>
          </a:xfrm>
          <a:custGeom>
            <a:avLst/>
            <a:gdLst/>
            <a:ahLst/>
            <a:cxnLst/>
            <a:rect l="l" t="t" r="r" b="b"/>
            <a:pathLst>
              <a:path w="8600175" h="5052603">
                <a:moveTo>
                  <a:pt x="0" y="0"/>
                </a:moveTo>
                <a:lnTo>
                  <a:pt x="8600175" y="0"/>
                </a:lnTo>
                <a:lnTo>
                  <a:pt x="8600175" y="5052603"/>
                </a:lnTo>
                <a:lnTo>
                  <a:pt x="0" y="5052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12462" y="273597"/>
            <a:ext cx="8547539" cy="4647724"/>
          </a:xfrm>
          <a:custGeom>
            <a:avLst/>
            <a:gdLst/>
            <a:ahLst/>
            <a:cxnLst/>
            <a:rect l="l" t="t" r="r" b="b"/>
            <a:pathLst>
              <a:path w="8547539" h="4647724">
                <a:moveTo>
                  <a:pt x="0" y="0"/>
                </a:moveTo>
                <a:lnTo>
                  <a:pt x="8547539" y="0"/>
                </a:lnTo>
                <a:lnTo>
                  <a:pt x="8547539" y="4647725"/>
                </a:lnTo>
                <a:lnTo>
                  <a:pt x="0" y="4647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12462" y="5143500"/>
            <a:ext cx="8547539" cy="4957573"/>
          </a:xfrm>
          <a:custGeom>
            <a:avLst/>
            <a:gdLst/>
            <a:ahLst/>
            <a:cxnLst/>
            <a:rect l="l" t="t" r="r" b="b"/>
            <a:pathLst>
              <a:path w="8547539" h="4957573">
                <a:moveTo>
                  <a:pt x="0" y="0"/>
                </a:moveTo>
                <a:lnTo>
                  <a:pt x="8547539" y="0"/>
                </a:lnTo>
                <a:lnTo>
                  <a:pt x="8547539" y="4957573"/>
                </a:lnTo>
                <a:lnTo>
                  <a:pt x="0" y="4957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127510" y="677536"/>
            <a:ext cx="5802276" cy="200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4"/>
              </a:lnSpc>
            </a:pPr>
            <a:r>
              <a:rPr lang="en-US" sz="8349">
                <a:solidFill>
                  <a:srgbClr val="F1EAD1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展示7</a:t>
            </a:r>
          </a:p>
          <a:p>
            <a:pPr marL="0" lvl="0" indent="0" algn="ctr">
              <a:lnSpc>
                <a:spcPts val="7514"/>
              </a:lnSpc>
            </a:pPr>
            <a:endParaRPr lang="en-US" sz="8349">
              <a:solidFill>
                <a:srgbClr val="F1EAD1"/>
              </a:solidFill>
              <a:latin typeface="可畫塗鴉體-繁"/>
              <a:ea typeface="可畫塗鴉體-繁"/>
              <a:cs typeface="可畫塗鴉體-繁"/>
              <a:sym typeface="可畫塗鴉體-繁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46454" y="7751947"/>
            <a:ext cx="98354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66861" y="4352925"/>
            <a:ext cx="7854272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480"/>
              </a:lnSpc>
            </a:pPr>
            <a:r>
              <a:rPr lang="en-US" sz="104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報告結束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3781"/>
            <a:chOff x="0" y="0"/>
            <a:chExt cx="4816593" cy="4434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3465"/>
            </a:xfrm>
            <a:custGeom>
              <a:avLst/>
              <a:gdLst/>
              <a:ahLst/>
              <a:cxnLst/>
              <a:rect l="l" t="t" r="r" b="b"/>
              <a:pathLst>
                <a:path w="4816592" h="443465">
                  <a:moveTo>
                    <a:pt x="0" y="0"/>
                  </a:moveTo>
                  <a:lnTo>
                    <a:pt x="4816592" y="0"/>
                  </a:lnTo>
                  <a:lnTo>
                    <a:pt x="4816592" y="443465"/>
                  </a:lnTo>
                  <a:lnTo>
                    <a:pt x="0" y="443465"/>
                  </a:lnTo>
                  <a:close/>
                </a:path>
              </a:pathLst>
            </a:custGeom>
            <a:solidFill>
              <a:srgbClr val="097D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816593" cy="529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5431" y="450319"/>
            <a:ext cx="3897005" cy="1025922"/>
            <a:chOff x="0" y="152400"/>
            <a:chExt cx="5196006" cy="136789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52400"/>
              <a:ext cx="5196006" cy="136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001"/>
                </a:lnSpc>
              </a:pPr>
              <a:r>
                <a:rPr lang="zh-TW" altLang="en-US" sz="8001" spc="-440" dirty="0">
                  <a:solidFill>
                    <a:srgbClr val="F1EAD1"/>
                  </a:solidFill>
                  <a:latin typeface="可画悦酷黑体-繁"/>
                  <a:ea typeface="可画悦酷黑体-繁"/>
                  <a:cs typeface="可画悦酷黑体-繁"/>
                  <a:sym typeface="可画悦酷黑体-繁"/>
                </a:rPr>
                <a:t>動機</a:t>
              </a:r>
              <a:endParaRPr lang="en-US" sz="8001" spc="-440" dirty="0">
                <a:solidFill>
                  <a:srgbClr val="F1EAD1"/>
                </a:solidFill>
                <a:latin typeface="可画悦酷黑体-繁"/>
                <a:ea typeface="可画悦酷黑体-繁"/>
                <a:cs typeface="可画悦酷黑体-繁"/>
                <a:sym typeface="可画悦酷黑体-繁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4881089" y="292422"/>
              <a:ext cx="251417" cy="250788"/>
            </a:xfrm>
            <a:custGeom>
              <a:avLst/>
              <a:gdLst/>
              <a:ahLst/>
              <a:cxnLst/>
              <a:rect l="l" t="t" r="r" b="b"/>
              <a:pathLst>
                <a:path w="251417" h="250788">
                  <a:moveTo>
                    <a:pt x="251417" y="0"/>
                  </a:moveTo>
                  <a:lnTo>
                    <a:pt x="0" y="0"/>
                  </a:lnTo>
                  <a:lnTo>
                    <a:pt x="0" y="250789"/>
                  </a:lnTo>
                  <a:lnTo>
                    <a:pt x="251417" y="250789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140140" y="8459804"/>
            <a:ext cx="4319141" cy="335248"/>
            <a:chOff x="0" y="0"/>
            <a:chExt cx="485437" cy="376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5437" cy="37679"/>
            </a:xfrm>
            <a:custGeom>
              <a:avLst/>
              <a:gdLst/>
              <a:ahLst/>
              <a:cxnLst/>
              <a:rect l="l" t="t" r="r" b="b"/>
              <a:pathLst>
                <a:path w="485437" h="37679">
                  <a:moveTo>
                    <a:pt x="242719" y="0"/>
                  </a:moveTo>
                  <a:cubicBezTo>
                    <a:pt x="108669" y="0"/>
                    <a:pt x="0" y="8435"/>
                    <a:pt x="0" y="18840"/>
                  </a:cubicBezTo>
                  <a:cubicBezTo>
                    <a:pt x="0" y="29244"/>
                    <a:pt x="108669" y="37679"/>
                    <a:pt x="242719" y="37679"/>
                  </a:cubicBezTo>
                  <a:cubicBezTo>
                    <a:pt x="376768" y="37679"/>
                    <a:pt x="485437" y="29244"/>
                    <a:pt x="485437" y="18840"/>
                  </a:cubicBezTo>
                  <a:cubicBezTo>
                    <a:pt x="485437" y="8435"/>
                    <a:pt x="376768" y="0"/>
                    <a:pt x="242719" y="0"/>
                  </a:cubicBezTo>
                  <a:close/>
                </a:path>
              </a:pathLst>
            </a:custGeom>
            <a:solidFill>
              <a:srgbClr val="097D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45510" y="-72668"/>
              <a:ext cx="394418" cy="10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141400" y="2894019"/>
            <a:ext cx="461228" cy="507541"/>
          </a:xfrm>
          <a:custGeom>
            <a:avLst/>
            <a:gdLst/>
            <a:ahLst/>
            <a:cxnLst/>
            <a:rect l="l" t="t" r="r" b="b"/>
            <a:pathLst>
              <a:path w="461228" h="507541">
                <a:moveTo>
                  <a:pt x="0" y="0"/>
                </a:moveTo>
                <a:lnTo>
                  <a:pt x="461228" y="0"/>
                </a:lnTo>
                <a:lnTo>
                  <a:pt x="461228" y="507541"/>
                </a:lnTo>
                <a:lnTo>
                  <a:pt x="0" y="507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59562" y="971520"/>
            <a:ext cx="344442" cy="379028"/>
          </a:xfrm>
          <a:custGeom>
            <a:avLst/>
            <a:gdLst/>
            <a:ahLst/>
            <a:cxnLst/>
            <a:rect l="l" t="t" r="r" b="b"/>
            <a:pathLst>
              <a:path w="344442" h="379028">
                <a:moveTo>
                  <a:pt x="0" y="0"/>
                </a:moveTo>
                <a:lnTo>
                  <a:pt x="344443" y="0"/>
                </a:lnTo>
                <a:lnTo>
                  <a:pt x="344443" y="379029"/>
                </a:lnTo>
                <a:lnTo>
                  <a:pt x="0" y="379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785744">
            <a:off x="511325" y="2747204"/>
            <a:ext cx="384895" cy="777566"/>
          </a:xfrm>
          <a:custGeom>
            <a:avLst/>
            <a:gdLst/>
            <a:ahLst/>
            <a:cxnLst/>
            <a:rect l="l" t="t" r="r" b="b"/>
            <a:pathLst>
              <a:path w="384895" h="777566">
                <a:moveTo>
                  <a:pt x="0" y="0"/>
                </a:moveTo>
                <a:lnTo>
                  <a:pt x="384895" y="0"/>
                </a:lnTo>
                <a:lnTo>
                  <a:pt x="384895" y="777565"/>
                </a:lnTo>
                <a:lnTo>
                  <a:pt x="0" y="7775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683443" y="5976002"/>
            <a:ext cx="616594" cy="648194"/>
          </a:xfrm>
          <a:custGeom>
            <a:avLst/>
            <a:gdLst/>
            <a:ahLst/>
            <a:cxnLst/>
            <a:rect l="l" t="t" r="r" b="b"/>
            <a:pathLst>
              <a:path w="616594" h="648194">
                <a:moveTo>
                  <a:pt x="0" y="0"/>
                </a:moveTo>
                <a:lnTo>
                  <a:pt x="616594" y="0"/>
                </a:lnTo>
                <a:lnTo>
                  <a:pt x="616594" y="648194"/>
                </a:lnTo>
                <a:lnTo>
                  <a:pt x="0" y="648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140267" y="333232"/>
            <a:ext cx="658878" cy="638288"/>
          </a:xfrm>
          <a:custGeom>
            <a:avLst/>
            <a:gdLst/>
            <a:ahLst/>
            <a:cxnLst/>
            <a:rect l="l" t="t" r="r" b="b"/>
            <a:pathLst>
              <a:path w="658878" h="638288">
                <a:moveTo>
                  <a:pt x="0" y="0"/>
                </a:moveTo>
                <a:lnTo>
                  <a:pt x="658879" y="0"/>
                </a:lnTo>
                <a:lnTo>
                  <a:pt x="658879" y="638288"/>
                </a:lnTo>
                <a:lnTo>
                  <a:pt x="0" y="6382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2997849">
            <a:off x="16020744" y="7861664"/>
            <a:ext cx="544566" cy="527548"/>
          </a:xfrm>
          <a:custGeom>
            <a:avLst/>
            <a:gdLst/>
            <a:ahLst/>
            <a:cxnLst/>
            <a:rect l="l" t="t" r="r" b="b"/>
            <a:pathLst>
              <a:path w="544566" h="527548">
                <a:moveTo>
                  <a:pt x="0" y="0"/>
                </a:moveTo>
                <a:lnTo>
                  <a:pt x="544566" y="0"/>
                </a:lnTo>
                <a:lnTo>
                  <a:pt x="544566" y="527549"/>
                </a:lnTo>
                <a:lnTo>
                  <a:pt x="0" y="527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-3482030" y="9663979"/>
            <a:ext cx="25252060" cy="623021"/>
            <a:chOff x="0" y="0"/>
            <a:chExt cx="33669413" cy="83069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15347" cy="41534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15347" y="415347"/>
              <a:ext cx="415347" cy="41534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830695" y="0"/>
              <a:ext cx="415347" cy="41534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246042" y="415347"/>
              <a:ext cx="415347" cy="415347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661389" y="0"/>
              <a:ext cx="415347" cy="41534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2076736" y="415347"/>
              <a:ext cx="415347" cy="415347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492084" y="0"/>
              <a:ext cx="415347" cy="415347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907431" y="415347"/>
              <a:ext cx="415347" cy="415347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322778" y="0"/>
              <a:ext cx="415347" cy="415347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738125" y="415347"/>
              <a:ext cx="415347" cy="415347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4153473" y="0"/>
              <a:ext cx="415347" cy="415347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4568820" y="415347"/>
              <a:ext cx="415347" cy="415347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4984167" y="0"/>
              <a:ext cx="415347" cy="415347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5399514" y="415347"/>
              <a:ext cx="415347" cy="415347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5814862" y="0"/>
              <a:ext cx="415347" cy="415347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6230209" y="415347"/>
              <a:ext cx="415347" cy="415347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6645556" y="0"/>
              <a:ext cx="415347" cy="415347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7060904" y="415347"/>
              <a:ext cx="415347" cy="415347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7476251" y="0"/>
              <a:ext cx="415347" cy="415347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7891598" y="415347"/>
              <a:ext cx="415347" cy="415347"/>
              <a:chOff x="0" y="0"/>
              <a:chExt cx="812800" cy="8128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8306945" y="0"/>
              <a:ext cx="415347" cy="415347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8722293" y="415347"/>
              <a:ext cx="415347" cy="415347"/>
              <a:chOff x="0" y="0"/>
              <a:chExt cx="812800" cy="8128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9137640" y="0"/>
              <a:ext cx="415347" cy="415347"/>
              <a:chOff x="0" y="0"/>
              <a:chExt cx="812800" cy="8128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9552987" y="415347"/>
              <a:ext cx="415347" cy="415347"/>
              <a:chOff x="0" y="0"/>
              <a:chExt cx="812800" cy="8128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9968334" y="0"/>
              <a:ext cx="415347" cy="415347"/>
              <a:chOff x="0" y="0"/>
              <a:chExt cx="812800" cy="8128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0383682" y="415347"/>
              <a:ext cx="415347" cy="415347"/>
              <a:chOff x="0" y="0"/>
              <a:chExt cx="812800" cy="8128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10799029" y="0"/>
              <a:ext cx="415347" cy="415347"/>
              <a:chOff x="0" y="0"/>
              <a:chExt cx="812800" cy="8128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3285062" y="0"/>
              <a:ext cx="415347" cy="415347"/>
              <a:chOff x="0" y="0"/>
              <a:chExt cx="812800" cy="8128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11214376" y="415347"/>
              <a:ext cx="415347" cy="415347"/>
              <a:chOff x="0" y="0"/>
              <a:chExt cx="812800" cy="8128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13700409" y="415347"/>
              <a:ext cx="415347" cy="415347"/>
              <a:chOff x="0" y="0"/>
              <a:chExt cx="8128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11629723" y="0"/>
              <a:ext cx="415347" cy="415347"/>
              <a:chOff x="0" y="0"/>
              <a:chExt cx="812800" cy="8128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14115756" y="0"/>
              <a:ext cx="415347" cy="415347"/>
              <a:chOff x="0" y="0"/>
              <a:chExt cx="812800" cy="8128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15771095" y="0"/>
              <a:ext cx="415347" cy="415347"/>
              <a:chOff x="0" y="0"/>
              <a:chExt cx="812800" cy="8128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12045071" y="415347"/>
              <a:ext cx="415347" cy="415347"/>
              <a:chOff x="0" y="0"/>
              <a:chExt cx="812800" cy="8128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14531104" y="415347"/>
              <a:ext cx="415347" cy="415347"/>
              <a:chOff x="0" y="0"/>
              <a:chExt cx="812800" cy="8128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16186442" y="415347"/>
              <a:ext cx="415347" cy="415347"/>
              <a:chOff x="0" y="0"/>
              <a:chExt cx="812800" cy="8128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12460418" y="0"/>
              <a:ext cx="415347" cy="415347"/>
              <a:chOff x="0" y="0"/>
              <a:chExt cx="812800" cy="8128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7" name="TextBox 13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14946451" y="0"/>
              <a:ext cx="415347" cy="415347"/>
              <a:chOff x="0" y="0"/>
              <a:chExt cx="812800" cy="81280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16601789" y="0"/>
              <a:ext cx="415347" cy="415347"/>
              <a:chOff x="0" y="0"/>
              <a:chExt cx="812800" cy="8128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3" name="TextBox 14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12875765" y="415347"/>
              <a:ext cx="415347" cy="415347"/>
              <a:chOff x="0" y="0"/>
              <a:chExt cx="812800" cy="8128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6" name="TextBox 14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5361798" y="415347"/>
              <a:ext cx="415347" cy="415347"/>
              <a:chOff x="0" y="0"/>
              <a:chExt cx="812800" cy="8128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9" name="TextBox 14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16652277" y="0"/>
              <a:ext cx="415347" cy="415347"/>
              <a:chOff x="0" y="0"/>
              <a:chExt cx="812800" cy="81280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2" name="TextBox 15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17067624" y="415347"/>
              <a:ext cx="415347" cy="415347"/>
              <a:chOff x="0" y="0"/>
              <a:chExt cx="812800" cy="8128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5" name="TextBox 15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17482971" y="0"/>
              <a:ext cx="415347" cy="415347"/>
              <a:chOff x="0" y="0"/>
              <a:chExt cx="812800" cy="81280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8" name="TextBox 15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7898319" y="415347"/>
              <a:ext cx="415347" cy="415347"/>
              <a:chOff x="0" y="0"/>
              <a:chExt cx="812800" cy="8128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1" name="TextBox 16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8313666" y="0"/>
              <a:ext cx="415347" cy="415347"/>
              <a:chOff x="0" y="0"/>
              <a:chExt cx="812800" cy="81280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4" name="TextBox 16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8729013" y="415347"/>
              <a:ext cx="415347" cy="415347"/>
              <a:chOff x="0" y="0"/>
              <a:chExt cx="812800" cy="8128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7" name="TextBox 16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9144361" y="0"/>
              <a:ext cx="415347" cy="415347"/>
              <a:chOff x="0" y="0"/>
              <a:chExt cx="812800" cy="81280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0" name="TextBox 17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19559708" y="415347"/>
              <a:ext cx="415347" cy="415347"/>
              <a:chOff x="0" y="0"/>
              <a:chExt cx="812800" cy="8128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3" name="TextBox 17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9975055" y="0"/>
              <a:ext cx="415347" cy="415347"/>
              <a:chOff x="0" y="0"/>
              <a:chExt cx="812800" cy="81280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6" name="TextBox 17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20390402" y="415347"/>
              <a:ext cx="415347" cy="415347"/>
              <a:chOff x="0" y="0"/>
              <a:chExt cx="812800" cy="8128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9" name="TextBox 17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20805750" y="0"/>
              <a:ext cx="415347" cy="415347"/>
              <a:chOff x="0" y="0"/>
              <a:chExt cx="812800" cy="81280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2" name="TextBox 18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21221097" y="415347"/>
              <a:ext cx="415347" cy="415347"/>
              <a:chOff x="0" y="0"/>
              <a:chExt cx="812800" cy="8128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5" name="TextBox 18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21636444" y="0"/>
              <a:ext cx="415347" cy="415347"/>
              <a:chOff x="0" y="0"/>
              <a:chExt cx="812800" cy="81280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8" name="TextBox 18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22051791" y="415347"/>
              <a:ext cx="415347" cy="415347"/>
              <a:chOff x="0" y="0"/>
              <a:chExt cx="812800" cy="8128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1" name="TextBox 19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22467139" y="0"/>
              <a:ext cx="415347" cy="415347"/>
              <a:chOff x="0" y="0"/>
              <a:chExt cx="812800" cy="81280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4" name="TextBox 19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22882486" y="415347"/>
              <a:ext cx="415347" cy="415347"/>
              <a:chOff x="0" y="0"/>
              <a:chExt cx="812800" cy="8128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7" name="TextBox 19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23297833" y="0"/>
              <a:ext cx="415347" cy="415347"/>
              <a:chOff x="0" y="0"/>
              <a:chExt cx="812800" cy="81280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0" name="TextBox 20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23713180" y="415347"/>
              <a:ext cx="415347" cy="415347"/>
              <a:chOff x="0" y="0"/>
              <a:chExt cx="812800" cy="8128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3" name="TextBox 20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24128528" y="0"/>
              <a:ext cx="415347" cy="415347"/>
              <a:chOff x="0" y="0"/>
              <a:chExt cx="812800" cy="81280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6" name="TextBox 20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24543875" y="415347"/>
              <a:ext cx="415347" cy="415347"/>
              <a:chOff x="0" y="0"/>
              <a:chExt cx="812800" cy="8128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9" name="TextBox 20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24959222" y="0"/>
              <a:ext cx="415347" cy="415347"/>
              <a:chOff x="0" y="0"/>
              <a:chExt cx="812800" cy="81280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2" name="TextBox 2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25374570" y="415347"/>
              <a:ext cx="415347" cy="415347"/>
              <a:chOff x="0" y="0"/>
              <a:chExt cx="812800" cy="8128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5" name="TextBox 2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25789917" y="0"/>
              <a:ext cx="415347" cy="415347"/>
              <a:chOff x="0" y="0"/>
              <a:chExt cx="812800" cy="81280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8" name="TextBox 2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26205264" y="415347"/>
              <a:ext cx="415347" cy="415347"/>
              <a:chOff x="0" y="0"/>
              <a:chExt cx="812800" cy="8128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1" name="TextBox 2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26620611" y="0"/>
              <a:ext cx="415347" cy="415347"/>
              <a:chOff x="0" y="0"/>
              <a:chExt cx="812800" cy="81280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4" name="TextBox 22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27035959" y="415347"/>
              <a:ext cx="415347" cy="415347"/>
              <a:chOff x="0" y="0"/>
              <a:chExt cx="812800" cy="8128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7" name="TextBox 22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27451306" y="0"/>
              <a:ext cx="415347" cy="415347"/>
              <a:chOff x="0" y="0"/>
              <a:chExt cx="812800" cy="81280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0" name="TextBox 23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29937339" y="0"/>
              <a:ext cx="415347" cy="415347"/>
              <a:chOff x="0" y="0"/>
              <a:chExt cx="812800" cy="8128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3" name="TextBox 23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7866653" y="415347"/>
              <a:ext cx="415347" cy="415347"/>
              <a:chOff x="0" y="0"/>
              <a:chExt cx="812800" cy="81280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6" name="TextBox 23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30352686" y="415347"/>
              <a:ext cx="415347" cy="415347"/>
              <a:chOff x="0" y="0"/>
              <a:chExt cx="812800" cy="8128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9" name="TextBox 23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8282000" y="0"/>
              <a:ext cx="415347" cy="415347"/>
              <a:chOff x="0" y="0"/>
              <a:chExt cx="812800" cy="81280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2" name="TextBox 24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30768033" y="0"/>
              <a:ext cx="415347" cy="415347"/>
              <a:chOff x="0" y="0"/>
              <a:chExt cx="812800" cy="8128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5" name="TextBox 24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32423372" y="0"/>
              <a:ext cx="415347" cy="415347"/>
              <a:chOff x="0" y="0"/>
              <a:chExt cx="812800" cy="81280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8" name="TextBox 24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8697348" y="415347"/>
              <a:ext cx="415347" cy="415347"/>
              <a:chOff x="0" y="0"/>
              <a:chExt cx="812800" cy="8128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1" name="TextBox 25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31183381" y="415347"/>
              <a:ext cx="415347" cy="415347"/>
              <a:chOff x="0" y="0"/>
              <a:chExt cx="812800" cy="81280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4" name="TextBox 25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32838719" y="415347"/>
              <a:ext cx="415347" cy="415347"/>
              <a:chOff x="0" y="0"/>
              <a:chExt cx="812800" cy="8128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7" name="TextBox 25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9112695" y="0"/>
              <a:ext cx="415347" cy="415347"/>
              <a:chOff x="0" y="0"/>
              <a:chExt cx="812800" cy="81280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0" name="TextBox 26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>
              <a:off x="31598728" y="0"/>
              <a:ext cx="415347" cy="415347"/>
              <a:chOff x="0" y="0"/>
              <a:chExt cx="812800" cy="8128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3" name="TextBox 26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64" name="Group 264"/>
            <p:cNvGrpSpPr/>
            <p:nvPr/>
          </p:nvGrpSpPr>
          <p:grpSpPr>
            <a:xfrm>
              <a:off x="33254066" y="0"/>
              <a:ext cx="415347" cy="415347"/>
              <a:chOff x="0" y="0"/>
              <a:chExt cx="812800" cy="8128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6" name="TextBox 26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>
              <a:off x="29528042" y="415347"/>
              <a:ext cx="415347" cy="415347"/>
              <a:chOff x="0" y="0"/>
              <a:chExt cx="812800" cy="8128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9" name="TextBox 26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70" name="Group 270"/>
            <p:cNvGrpSpPr/>
            <p:nvPr/>
          </p:nvGrpSpPr>
          <p:grpSpPr>
            <a:xfrm>
              <a:off x="32014075" y="415347"/>
              <a:ext cx="415347" cy="415347"/>
              <a:chOff x="0" y="0"/>
              <a:chExt cx="812800" cy="8128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72" name="TextBox 27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275" name="Freeform 275"/>
          <p:cNvSpPr/>
          <p:nvPr/>
        </p:nvSpPr>
        <p:spPr>
          <a:xfrm flipH="1">
            <a:off x="5607759" y="6318330"/>
            <a:ext cx="181741" cy="181287"/>
          </a:xfrm>
          <a:custGeom>
            <a:avLst/>
            <a:gdLst/>
            <a:ahLst/>
            <a:cxnLst/>
            <a:rect l="l" t="t" r="r" b="b"/>
            <a:pathLst>
              <a:path w="181741" h="181287">
                <a:moveTo>
                  <a:pt x="181741" y="0"/>
                </a:moveTo>
                <a:lnTo>
                  <a:pt x="0" y="0"/>
                </a:lnTo>
                <a:lnTo>
                  <a:pt x="0" y="181287"/>
                </a:lnTo>
                <a:lnTo>
                  <a:pt x="181741" y="181287"/>
                </a:lnTo>
                <a:lnTo>
                  <a:pt x="181741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6" name="TextBox 10">
            <a:extLst>
              <a:ext uri="{FF2B5EF4-FFF2-40B4-BE49-F238E27FC236}">
                <a16:creationId xmlns:a16="http://schemas.microsoft.com/office/drawing/2014/main" id="{09849313-D7C6-4AFC-AB34-A75541D7EB61}"/>
              </a:ext>
            </a:extLst>
          </p:cNvPr>
          <p:cNvSpPr txBox="1"/>
          <p:nvPr/>
        </p:nvSpPr>
        <p:spPr>
          <a:xfrm>
            <a:off x="1835674" y="3047225"/>
            <a:ext cx="14080245" cy="5256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en-US" sz="3200" dirty="0"/>
              <a:t>在學習與日常使用電腦的過程中，常常需要處理多張圖片，例如調整大小、壓縮檔案或轉換格式，若一張一張手動處理會花費很多時間。為了提升效率並減少操作上的不便，我決定利用 </a:t>
            </a:r>
            <a:r>
              <a:rPr lang="en-US" altLang="zh-TW" sz="3200" dirty="0"/>
              <a:t>Python </a:t>
            </a:r>
            <a:r>
              <a:rPr lang="zh-TW" altLang="en-US" sz="3200" dirty="0"/>
              <a:t>製作一個可以批量編輯圖片的小工具。</a:t>
            </a:r>
            <a:endParaRPr lang="en-US" altLang="zh-TW" sz="3200" dirty="0"/>
          </a:p>
          <a:p>
            <a:endParaRPr lang="en-US" altLang="zh-TW" sz="3200" dirty="0"/>
          </a:p>
          <a:p>
            <a:endParaRPr lang="zh-TW" altLang="en-US" sz="3200" dirty="0"/>
          </a:p>
          <a:p>
            <a:r>
              <a:rPr lang="zh-TW" altLang="en-US" sz="3200" dirty="0"/>
              <a:t>本工具整合了圖片壓縮、尺寸調整、裁剪、旋轉、格式轉換及影片截圖等功能，讓使用者能透過簡單的介面一次完成多項圖片處理工作。透過本專題的製作，不僅能實際應用所學的程式設計知識，也提升了我對影像處理與系統整合的理解。</a:t>
            </a:r>
          </a:p>
          <a:p>
            <a:pPr marL="0" lvl="0" indent="0" algn="ctr">
              <a:lnSpc>
                <a:spcPts val="8001"/>
              </a:lnSpc>
            </a:pPr>
            <a:endParaRPr lang="en-US" spc="-440" dirty="0">
              <a:solidFill>
                <a:srgbClr val="F1EAD1"/>
              </a:solidFill>
              <a:latin typeface="可画悦酷黑体-繁"/>
              <a:ea typeface="可画悦酷黑体-繁"/>
              <a:cs typeface="可画悦酷黑体-繁"/>
              <a:sym typeface="可画悦酷黑体-繁"/>
            </a:endParaRPr>
          </a:p>
        </p:txBody>
      </p:sp>
    </p:spTree>
    <p:extLst>
      <p:ext uri="{BB962C8B-B14F-4D97-AF65-F5344CB8AC3E}">
        <p14:creationId xmlns:p14="http://schemas.microsoft.com/office/powerpoint/2010/main" val="426520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3781"/>
            <a:chOff x="0" y="0"/>
            <a:chExt cx="4816593" cy="4434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3465"/>
            </a:xfrm>
            <a:custGeom>
              <a:avLst/>
              <a:gdLst/>
              <a:ahLst/>
              <a:cxnLst/>
              <a:rect l="l" t="t" r="r" b="b"/>
              <a:pathLst>
                <a:path w="4816592" h="443465">
                  <a:moveTo>
                    <a:pt x="0" y="0"/>
                  </a:moveTo>
                  <a:lnTo>
                    <a:pt x="4816592" y="0"/>
                  </a:lnTo>
                  <a:lnTo>
                    <a:pt x="4816592" y="443465"/>
                  </a:lnTo>
                  <a:lnTo>
                    <a:pt x="0" y="443465"/>
                  </a:lnTo>
                  <a:close/>
                </a:path>
              </a:pathLst>
            </a:custGeom>
            <a:solidFill>
              <a:srgbClr val="097D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816593" cy="529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5431" y="450319"/>
            <a:ext cx="3897005" cy="1025922"/>
            <a:chOff x="0" y="152400"/>
            <a:chExt cx="5196006" cy="136789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52400"/>
              <a:ext cx="5196006" cy="136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001"/>
                </a:lnSpc>
              </a:pPr>
              <a:r>
                <a:rPr lang="zh-TW" altLang="en-US" sz="8001" spc="-440" dirty="0">
                  <a:solidFill>
                    <a:srgbClr val="F1EAD1"/>
                  </a:solidFill>
                  <a:latin typeface="可画悦酷黑体-繁"/>
                  <a:ea typeface="可画悦酷黑体-繁"/>
                  <a:cs typeface="可画悦酷黑体-繁"/>
                  <a:sym typeface="可画悦酷黑体-繁"/>
                </a:rPr>
                <a:t>開發工具</a:t>
              </a:r>
              <a:endParaRPr lang="en-US" sz="8001" spc="-440" dirty="0">
                <a:solidFill>
                  <a:srgbClr val="F1EAD1"/>
                </a:solidFill>
                <a:latin typeface="可画悦酷黑体-繁"/>
                <a:ea typeface="可画悦酷黑体-繁"/>
                <a:cs typeface="可画悦酷黑体-繁"/>
                <a:sym typeface="可画悦酷黑体-繁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4881089" y="292422"/>
              <a:ext cx="251417" cy="250788"/>
            </a:xfrm>
            <a:custGeom>
              <a:avLst/>
              <a:gdLst/>
              <a:ahLst/>
              <a:cxnLst/>
              <a:rect l="l" t="t" r="r" b="b"/>
              <a:pathLst>
                <a:path w="251417" h="250788">
                  <a:moveTo>
                    <a:pt x="251417" y="0"/>
                  </a:moveTo>
                  <a:lnTo>
                    <a:pt x="0" y="0"/>
                  </a:lnTo>
                  <a:lnTo>
                    <a:pt x="0" y="250789"/>
                  </a:lnTo>
                  <a:lnTo>
                    <a:pt x="251417" y="250789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140140" y="8459804"/>
            <a:ext cx="4319141" cy="335248"/>
            <a:chOff x="0" y="0"/>
            <a:chExt cx="485437" cy="376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5437" cy="37679"/>
            </a:xfrm>
            <a:custGeom>
              <a:avLst/>
              <a:gdLst/>
              <a:ahLst/>
              <a:cxnLst/>
              <a:rect l="l" t="t" r="r" b="b"/>
              <a:pathLst>
                <a:path w="485437" h="37679">
                  <a:moveTo>
                    <a:pt x="242719" y="0"/>
                  </a:moveTo>
                  <a:cubicBezTo>
                    <a:pt x="108669" y="0"/>
                    <a:pt x="0" y="8435"/>
                    <a:pt x="0" y="18840"/>
                  </a:cubicBezTo>
                  <a:cubicBezTo>
                    <a:pt x="0" y="29244"/>
                    <a:pt x="108669" y="37679"/>
                    <a:pt x="242719" y="37679"/>
                  </a:cubicBezTo>
                  <a:cubicBezTo>
                    <a:pt x="376768" y="37679"/>
                    <a:pt x="485437" y="29244"/>
                    <a:pt x="485437" y="18840"/>
                  </a:cubicBezTo>
                  <a:cubicBezTo>
                    <a:pt x="485437" y="8435"/>
                    <a:pt x="376768" y="0"/>
                    <a:pt x="242719" y="0"/>
                  </a:cubicBezTo>
                  <a:close/>
                </a:path>
              </a:pathLst>
            </a:custGeom>
            <a:solidFill>
              <a:srgbClr val="097D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45510" y="-72668"/>
              <a:ext cx="394418" cy="10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141400" y="2894019"/>
            <a:ext cx="461228" cy="507541"/>
          </a:xfrm>
          <a:custGeom>
            <a:avLst/>
            <a:gdLst/>
            <a:ahLst/>
            <a:cxnLst/>
            <a:rect l="l" t="t" r="r" b="b"/>
            <a:pathLst>
              <a:path w="461228" h="507541">
                <a:moveTo>
                  <a:pt x="0" y="0"/>
                </a:moveTo>
                <a:lnTo>
                  <a:pt x="461228" y="0"/>
                </a:lnTo>
                <a:lnTo>
                  <a:pt x="461228" y="507541"/>
                </a:lnTo>
                <a:lnTo>
                  <a:pt x="0" y="507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59562" y="971520"/>
            <a:ext cx="344442" cy="379028"/>
          </a:xfrm>
          <a:custGeom>
            <a:avLst/>
            <a:gdLst/>
            <a:ahLst/>
            <a:cxnLst/>
            <a:rect l="l" t="t" r="r" b="b"/>
            <a:pathLst>
              <a:path w="344442" h="379028">
                <a:moveTo>
                  <a:pt x="0" y="0"/>
                </a:moveTo>
                <a:lnTo>
                  <a:pt x="344443" y="0"/>
                </a:lnTo>
                <a:lnTo>
                  <a:pt x="344443" y="379029"/>
                </a:lnTo>
                <a:lnTo>
                  <a:pt x="0" y="379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785744">
            <a:off x="511325" y="2747204"/>
            <a:ext cx="384895" cy="777566"/>
          </a:xfrm>
          <a:custGeom>
            <a:avLst/>
            <a:gdLst/>
            <a:ahLst/>
            <a:cxnLst/>
            <a:rect l="l" t="t" r="r" b="b"/>
            <a:pathLst>
              <a:path w="384895" h="777566">
                <a:moveTo>
                  <a:pt x="0" y="0"/>
                </a:moveTo>
                <a:lnTo>
                  <a:pt x="384895" y="0"/>
                </a:lnTo>
                <a:lnTo>
                  <a:pt x="384895" y="777565"/>
                </a:lnTo>
                <a:lnTo>
                  <a:pt x="0" y="7775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683443" y="5976002"/>
            <a:ext cx="616594" cy="648194"/>
          </a:xfrm>
          <a:custGeom>
            <a:avLst/>
            <a:gdLst/>
            <a:ahLst/>
            <a:cxnLst/>
            <a:rect l="l" t="t" r="r" b="b"/>
            <a:pathLst>
              <a:path w="616594" h="648194">
                <a:moveTo>
                  <a:pt x="0" y="0"/>
                </a:moveTo>
                <a:lnTo>
                  <a:pt x="616594" y="0"/>
                </a:lnTo>
                <a:lnTo>
                  <a:pt x="616594" y="648194"/>
                </a:lnTo>
                <a:lnTo>
                  <a:pt x="0" y="648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140267" y="333232"/>
            <a:ext cx="658878" cy="638288"/>
          </a:xfrm>
          <a:custGeom>
            <a:avLst/>
            <a:gdLst/>
            <a:ahLst/>
            <a:cxnLst/>
            <a:rect l="l" t="t" r="r" b="b"/>
            <a:pathLst>
              <a:path w="658878" h="638288">
                <a:moveTo>
                  <a:pt x="0" y="0"/>
                </a:moveTo>
                <a:lnTo>
                  <a:pt x="658879" y="0"/>
                </a:lnTo>
                <a:lnTo>
                  <a:pt x="658879" y="638288"/>
                </a:lnTo>
                <a:lnTo>
                  <a:pt x="0" y="6382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2997849">
            <a:off x="16020744" y="7861664"/>
            <a:ext cx="544566" cy="527548"/>
          </a:xfrm>
          <a:custGeom>
            <a:avLst/>
            <a:gdLst/>
            <a:ahLst/>
            <a:cxnLst/>
            <a:rect l="l" t="t" r="r" b="b"/>
            <a:pathLst>
              <a:path w="544566" h="527548">
                <a:moveTo>
                  <a:pt x="0" y="0"/>
                </a:moveTo>
                <a:lnTo>
                  <a:pt x="544566" y="0"/>
                </a:lnTo>
                <a:lnTo>
                  <a:pt x="544566" y="527549"/>
                </a:lnTo>
                <a:lnTo>
                  <a:pt x="0" y="527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-3482030" y="9663979"/>
            <a:ext cx="25252060" cy="623021"/>
            <a:chOff x="0" y="0"/>
            <a:chExt cx="33669413" cy="83069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15347" cy="41534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15347" y="415347"/>
              <a:ext cx="415347" cy="41534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830695" y="0"/>
              <a:ext cx="415347" cy="41534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246042" y="415347"/>
              <a:ext cx="415347" cy="415347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661389" y="0"/>
              <a:ext cx="415347" cy="41534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2076736" y="415347"/>
              <a:ext cx="415347" cy="415347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492084" y="0"/>
              <a:ext cx="415347" cy="415347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907431" y="415347"/>
              <a:ext cx="415347" cy="415347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322778" y="0"/>
              <a:ext cx="415347" cy="415347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738125" y="415347"/>
              <a:ext cx="415347" cy="415347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4153473" y="0"/>
              <a:ext cx="415347" cy="415347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4568820" y="415347"/>
              <a:ext cx="415347" cy="415347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4984167" y="0"/>
              <a:ext cx="415347" cy="415347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5399514" y="415347"/>
              <a:ext cx="415347" cy="415347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5814862" y="0"/>
              <a:ext cx="415347" cy="415347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6230209" y="415347"/>
              <a:ext cx="415347" cy="415347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6645556" y="0"/>
              <a:ext cx="415347" cy="415347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7060904" y="415347"/>
              <a:ext cx="415347" cy="415347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7476251" y="0"/>
              <a:ext cx="415347" cy="415347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7891598" y="415347"/>
              <a:ext cx="415347" cy="415347"/>
              <a:chOff x="0" y="0"/>
              <a:chExt cx="812800" cy="8128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8306945" y="0"/>
              <a:ext cx="415347" cy="415347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8722293" y="415347"/>
              <a:ext cx="415347" cy="415347"/>
              <a:chOff x="0" y="0"/>
              <a:chExt cx="812800" cy="8128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9137640" y="0"/>
              <a:ext cx="415347" cy="415347"/>
              <a:chOff x="0" y="0"/>
              <a:chExt cx="812800" cy="8128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9552987" y="415347"/>
              <a:ext cx="415347" cy="415347"/>
              <a:chOff x="0" y="0"/>
              <a:chExt cx="812800" cy="8128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9968334" y="0"/>
              <a:ext cx="415347" cy="415347"/>
              <a:chOff x="0" y="0"/>
              <a:chExt cx="812800" cy="8128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0383682" y="415347"/>
              <a:ext cx="415347" cy="415347"/>
              <a:chOff x="0" y="0"/>
              <a:chExt cx="812800" cy="8128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10799029" y="0"/>
              <a:ext cx="415347" cy="415347"/>
              <a:chOff x="0" y="0"/>
              <a:chExt cx="812800" cy="8128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3285062" y="0"/>
              <a:ext cx="415347" cy="415347"/>
              <a:chOff x="0" y="0"/>
              <a:chExt cx="812800" cy="8128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11214376" y="415347"/>
              <a:ext cx="415347" cy="415347"/>
              <a:chOff x="0" y="0"/>
              <a:chExt cx="812800" cy="8128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13700409" y="415347"/>
              <a:ext cx="415347" cy="415347"/>
              <a:chOff x="0" y="0"/>
              <a:chExt cx="8128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11629723" y="0"/>
              <a:ext cx="415347" cy="415347"/>
              <a:chOff x="0" y="0"/>
              <a:chExt cx="812800" cy="8128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14115756" y="0"/>
              <a:ext cx="415347" cy="415347"/>
              <a:chOff x="0" y="0"/>
              <a:chExt cx="812800" cy="8128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15771095" y="0"/>
              <a:ext cx="415347" cy="415347"/>
              <a:chOff x="0" y="0"/>
              <a:chExt cx="812800" cy="8128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12045071" y="415347"/>
              <a:ext cx="415347" cy="415347"/>
              <a:chOff x="0" y="0"/>
              <a:chExt cx="812800" cy="8128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14531104" y="415347"/>
              <a:ext cx="415347" cy="415347"/>
              <a:chOff x="0" y="0"/>
              <a:chExt cx="812800" cy="8128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16186442" y="415347"/>
              <a:ext cx="415347" cy="415347"/>
              <a:chOff x="0" y="0"/>
              <a:chExt cx="812800" cy="8128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12460418" y="0"/>
              <a:ext cx="415347" cy="415347"/>
              <a:chOff x="0" y="0"/>
              <a:chExt cx="812800" cy="8128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7" name="TextBox 13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14946451" y="0"/>
              <a:ext cx="415347" cy="415347"/>
              <a:chOff x="0" y="0"/>
              <a:chExt cx="812800" cy="81280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16601789" y="0"/>
              <a:ext cx="415347" cy="415347"/>
              <a:chOff x="0" y="0"/>
              <a:chExt cx="812800" cy="8128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3" name="TextBox 14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12875765" y="415347"/>
              <a:ext cx="415347" cy="415347"/>
              <a:chOff x="0" y="0"/>
              <a:chExt cx="812800" cy="8128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6" name="TextBox 14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5361798" y="415347"/>
              <a:ext cx="415347" cy="415347"/>
              <a:chOff x="0" y="0"/>
              <a:chExt cx="812800" cy="8128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9" name="TextBox 14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16652277" y="0"/>
              <a:ext cx="415347" cy="415347"/>
              <a:chOff x="0" y="0"/>
              <a:chExt cx="812800" cy="81280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2" name="TextBox 15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17067624" y="415347"/>
              <a:ext cx="415347" cy="415347"/>
              <a:chOff x="0" y="0"/>
              <a:chExt cx="812800" cy="8128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5" name="TextBox 15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17482971" y="0"/>
              <a:ext cx="415347" cy="415347"/>
              <a:chOff x="0" y="0"/>
              <a:chExt cx="812800" cy="81280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8" name="TextBox 15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7898319" y="415347"/>
              <a:ext cx="415347" cy="415347"/>
              <a:chOff x="0" y="0"/>
              <a:chExt cx="812800" cy="8128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1" name="TextBox 16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18313666" y="0"/>
              <a:ext cx="415347" cy="415347"/>
              <a:chOff x="0" y="0"/>
              <a:chExt cx="812800" cy="81280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4" name="TextBox 16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18729013" y="415347"/>
              <a:ext cx="415347" cy="415347"/>
              <a:chOff x="0" y="0"/>
              <a:chExt cx="812800" cy="8128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7" name="TextBox 16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9144361" y="0"/>
              <a:ext cx="415347" cy="415347"/>
              <a:chOff x="0" y="0"/>
              <a:chExt cx="812800" cy="81280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0" name="TextBox 17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19559708" y="415347"/>
              <a:ext cx="415347" cy="415347"/>
              <a:chOff x="0" y="0"/>
              <a:chExt cx="812800" cy="8128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3" name="TextBox 17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9975055" y="0"/>
              <a:ext cx="415347" cy="415347"/>
              <a:chOff x="0" y="0"/>
              <a:chExt cx="812800" cy="81280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6" name="TextBox 17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20390402" y="415347"/>
              <a:ext cx="415347" cy="415347"/>
              <a:chOff x="0" y="0"/>
              <a:chExt cx="812800" cy="8128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9" name="TextBox 17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20805750" y="0"/>
              <a:ext cx="415347" cy="415347"/>
              <a:chOff x="0" y="0"/>
              <a:chExt cx="812800" cy="81280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2" name="TextBox 18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21221097" y="415347"/>
              <a:ext cx="415347" cy="415347"/>
              <a:chOff x="0" y="0"/>
              <a:chExt cx="812800" cy="8128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5" name="TextBox 18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21636444" y="0"/>
              <a:ext cx="415347" cy="415347"/>
              <a:chOff x="0" y="0"/>
              <a:chExt cx="812800" cy="81280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8" name="TextBox 18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22051791" y="415347"/>
              <a:ext cx="415347" cy="415347"/>
              <a:chOff x="0" y="0"/>
              <a:chExt cx="812800" cy="8128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1" name="TextBox 19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22467139" y="0"/>
              <a:ext cx="415347" cy="415347"/>
              <a:chOff x="0" y="0"/>
              <a:chExt cx="812800" cy="81280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4" name="TextBox 19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22882486" y="415347"/>
              <a:ext cx="415347" cy="415347"/>
              <a:chOff x="0" y="0"/>
              <a:chExt cx="812800" cy="8128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7" name="TextBox 19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23297833" y="0"/>
              <a:ext cx="415347" cy="415347"/>
              <a:chOff x="0" y="0"/>
              <a:chExt cx="812800" cy="81280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0" name="TextBox 20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23713180" y="415347"/>
              <a:ext cx="415347" cy="415347"/>
              <a:chOff x="0" y="0"/>
              <a:chExt cx="812800" cy="8128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3" name="TextBox 20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24128528" y="0"/>
              <a:ext cx="415347" cy="415347"/>
              <a:chOff x="0" y="0"/>
              <a:chExt cx="812800" cy="81280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6" name="TextBox 20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24543875" y="415347"/>
              <a:ext cx="415347" cy="415347"/>
              <a:chOff x="0" y="0"/>
              <a:chExt cx="812800" cy="8128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9" name="TextBox 20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24959222" y="0"/>
              <a:ext cx="415347" cy="415347"/>
              <a:chOff x="0" y="0"/>
              <a:chExt cx="812800" cy="81280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2" name="TextBox 2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25374570" y="415347"/>
              <a:ext cx="415347" cy="415347"/>
              <a:chOff x="0" y="0"/>
              <a:chExt cx="812800" cy="8128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5" name="TextBox 2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25789917" y="0"/>
              <a:ext cx="415347" cy="415347"/>
              <a:chOff x="0" y="0"/>
              <a:chExt cx="812800" cy="81280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8" name="TextBox 2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26205264" y="415347"/>
              <a:ext cx="415347" cy="415347"/>
              <a:chOff x="0" y="0"/>
              <a:chExt cx="812800" cy="8128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1" name="TextBox 2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26620611" y="0"/>
              <a:ext cx="415347" cy="415347"/>
              <a:chOff x="0" y="0"/>
              <a:chExt cx="812800" cy="81280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4" name="TextBox 22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27035959" y="415347"/>
              <a:ext cx="415347" cy="415347"/>
              <a:chOff x="0" y="0"/>
              <a:chExt cx="812800" cy="8128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7" name="TextBox 22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27451306" y="0"/>
              <a:ext cx="415347" cy="415347"/>
              <a:chOff x="0" y="0"/>
              <a:chExt cx="812800" cy="81280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0" name="TextBox 23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29937339" y="0"/>
              <a:ext cx="415347" cy="415347"/>
              <a:chOff x="0" y="0"/>
              <a:chExt cx="812800" cy="8128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3" name="TextBox 23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27866653" y="415347"/>
              <a:ext cx="415347" cy="415347"/>
              <a:chOff x="0" y="0"/>
              <a:chExt cx="812800" cy="81280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6" name="TextBox 23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30352686" y="415347"/>
              <a:ext cx="415347" cy="415347"/>
              <a:chOff x="0" y="0"/>
              <a:chExt cx="812800" cy="8128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9" name="TextBox 23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28282000" y="0"/>
              <a:ext cx="415347" cy="415347"/>
              <a:chOff x="0" y="0"/>
              <a:chExt cx="812800" cy="81280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2" name="TextBox 24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30768033" y="0"/>
              <a:ext cx="415347" cy="415347"/>
              <a:chOff x="0" y="0"/>
              <a:chExt cx="812800" cy="8128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5" name="TextBox 24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32423372" y="0"/>
              <a:ext cx="415347" cy="415347"/>
              <a:chOff x="0" y="0"/>
              <a:chExt cx="812800" cy="81280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8" name="TextBox 24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8697348" y="415347"/>
              <a:ext cx="415347" cy="415347"/>
              <a:chOff x="0" y="0"/>
              <a:chExt cx="812800" cy="8128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1" name="TextBox 25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31183381" y="415347"/>
              <a:ext cx="415347" cy="415347"/>
              <a:chOff x="0" y="0"/>
              <a:chExt cx="812800" cy="81280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4" name="TextBox 25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32838719" y="415347"/>
              <a:ext cx="415347" cy="415347"/>
              <a:chOff x="0" y="0"/>
              <a:chExt cx="812800" cy="8128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7" name="TextBox 25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9112695" y="0"/>
              <a:ext cx="415347" cy="415347"/>
              <a:chOff x="0" y="0"/>
              <a:chExt cx="812800" cy="81280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0" name="TextBox 26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>
              <a:off x="31598728" y="0"/>
              <a:ext cx="415347" cy="415347"/>
              <a:chOff x="0" y="0"/>
              <a:chExt cx="812800" cy="8128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3" name="TextBox 26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64" name="Group 264"/>
            <p:cNvGrpSpPr/>
            <p:nvPr/>
          </p:nvGrpSpPr>
          <p:grpSpPr>
            <a:xfrm>
              <a:off x="33254066" y="0"/>
              <a:ext cx="415347" cy="415347"/>
              <a:chOff x="0" y="0"/>
              <a:chExt cx="812800" cy="8128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6" name="TextBox 26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>
              <a:off x="29528042" y="415347"/>
              <a:ext cx="415347" cy="415347"/>
              <a:chOff x="0" y="0"/>
              <a:chExt cx="812800" cy="8128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9" name="TextBox 26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70" name="Group 270"/>
            <p:cNvGrpSpPr/>
            <p:nvPr/>
          </p:nvGrpSpPr>
          <p:grpSpPr>
            <a:xfrm>
              <a:off x="32014075" y="415347"/>
              <a:ext cx="415347" cy="415347"/>
              <a:chOff x="0" y="0"/>
              <a:chExt cx="812800" cy="8128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72" name="TextBox 27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275" name="Freeform 275"/>
          <p:cNvSpPr/>
          <p:nvPr/>
        </p:nvSpPr>
        <p:spPr>
          <a:xfrm flipH="1">
            <a:off x="5607759" y="6318330"/>
            <a:ext cx="181741" cy="181287"/>
          </a:xfrm>
          <a:custGeom>
            <a:avLst/>
            <a:gdLst/>
            <a:ahLst/>
            <a:cxnLst/>
            <a:rect l="l" t="t" r="r" b="b"/>
            <a:pathLst>
              <a:path w="181741" h="181287">
                <a:moveTo>
                  <a:pt x="181741" y="0"/>
                </a:moveTo>
                <a:lnTo>
                  <a:pt x="0" y="0"/>
                </a:lnTo>
                <a:lnTo>
                  <a:pt x="0" y="181287"/>
                </a:lnTo>
                <a:lnTo>
                  <a:pt x="181741" y="181287"/>
                </a:lnTo>
                <a:lnTo>
                  <a:pt x="181741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FD25E6-3918-4793-A1C0-10B10D61A1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38499" y="3569018"/>
            <a:ext cx="4651825" cy="46256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7F7B04-15DF-49EE-B2CC-035BBA0247A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01551" y="1983609"/>
            <a:ext cx="8493387" cy="368088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5195148-9FEE-4078-93D7-15CDFDF7845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56675" y="5860763"/>
            <a:ext cx="216247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2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10127" y="20965"/>
            <a:ext cx="3645924" cy="2101378"/>
          </a:xfrm>
          <a:custGeom>
            <a:avLst/>
            <a:gdLst/>
            <a:ahLst/>
            <a:cxnLst/>
            <a:rect l="l" t="t" r="r" b="b"/>
            <a:pathLst>
              <a:path w="3645924" h="2101378">
                <a:moveTo>
                  <a:pt x="0" y="0"/>
                </a:moveTo>
                <a:lnTo>
                  <a:pt x="3645924" y="0"/>
                </a:lnTo>
                <a:lnTo>
                  <a:pt x="3645924" y="2101378"/>
                </a:lnTo>
                <a:lnTo>
                  <a:pt x="0" y="2101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01349" y="2445111"/>
          <a:ext cx="15373577" cy="6453188"/>
        </p:xfrm>
        <a:graphic>
          <a:graphicData uri="http://schemas.openxmlformats.org/drawingml/2006/table">
            <a:tbl>
              <a:tblPr/>
              <a:tblGrid>
                <a:gridCol w="15373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53188">
                <a:tc>
                  <a:txBody>
                    <a:bodyPr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1. 📦 壓縮圖片文檔 (Compress Image)</a:t>
                      </a:r>
                      <a:endParaRPr lang="en-US" sz="1100"/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目標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：縮小檔案體積，節省儲存空間。</a:t>
                      </a:r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支援格式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：JPG, PNG, SVG, GIF。</a:t>
                      </a:r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特色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：在儘可能保持最佳畫質的同時，最大程度地減少檔案大小。</a:t>
                      </a:r>
                    </a:p>
                    <a:p>
                      <a:pPr algn="l">
                        <a:lnSpc>
                          <a:spcPts val="3920"/>
                        </a:lnSpc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2. 🔧 調整圖片的大小 (Resize Image)</a:t>
                      </a:r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彈性調整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：支援透過「像素 (Pixels)」或「百分比 (Percentage)」定義尺寸。</a:t>
                      </a:r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批量處理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：可一次調整多張圖片，適用於固定尺寸輸出或按比例縮放。</a:t>
                      </a:r>
                    </a:p>
                    <a:p>
                      <a:pPr algn="l">
                        <a:lnSpc>
                          <a:spcPts val="3920"/>
                        </a:lnSpc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3. ✂️ 裁剪圖片 (Crop Image)</a:t>
                      </a:r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精確裁剪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：提供直覺的拖曳式介面與座標輸入，精確設定裁切範圍。</a:t>
                      </a:r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即時預覽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：即時預覽裁切結果，確保輸出符合預期。</a:t>
                      </a:r>
                    </a:p>
                    <a:p>
                      <a:pPr algn="l">
                        <a:lnSpc>
                          <a:spcPts val="3920"/>
                        </a:lnSpc>
                      </a:pPr>
                      <a:endParaRPr lang="en-US" sz="2800">
                        <a:solidFill>
                          <a:srgbClr val="097D4C"/>
                        </a:solidFill>
                        <a:latin typeface="Noto Sans T Chinese"/>
                        <a:ea typeface="Noto Sans T Chinese"/>
                        <a:cs typeface="Noto Sans T Chinese"/>
                        <a:sym typeface="Noto Sans T Chinese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97D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4"/>
          <p:cNvSpPr/>
          <p:nvPr/>
        </p:nvSpPr>
        <p:spPr>
          <a:xfrm>
            <a:off x="20" y="2103293"/>
            <a:ext cx="18288000" cy="19050"/>
          </a:xfrm>
          <a:prstGeom prst="line">
            <a:avLst/>
          </a:prstGeom>
          <a:ln w="28575" cap="flat">
            <a:solidFill>
              <a:srgbClr val="097D4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599928"/>
            <a:ext cx="13381427" cy="107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97D4C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功能介紹1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482030" y="9663979"/>
            <a:ext cx="25252060" cy="623021"/>
            <a:chOff x="0" y="0"/>
            <a:chExt cx="33669413" cy="83069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15347" cy="41534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15347" y="415347"/>
              <a:ext cx="415347" cy="415347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830695" y="0"/>
              <a:ext cx="415347" cy="41534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246042" y="415347"/>
              <a:ext cx="415347" cy="415347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661389" y="0"/>
              <a:ext cx="415347" cy="41534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076736" y="415347"/>
              <a:ext cx="415347" cy="415347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492084" y="0"/>
              <a:ext cx="415347" cy="415347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907431" y="415347"/>
              <a:ext cx="415347" cy="415347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322778" y="0"/>
              <a:ext cx="415347" cy="415347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738125" y="415347"/>
              <a:ext cx="415347" cy="41534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4153473" y="0"/>
              <a:ext cx="415347" cy="415347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568820" y="415347"/>
              <a:ext cx="415347" cy="415347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4984167" y="0"/>
              <a:ext cx="415347" cy="415347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399514" y="415347"/>
              <a:ext cx="415347" cy="415347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5814862" y="0"/>
              <a:ext cx="415347" cy="415347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6230209" y="415347"/>
              <a:ext cx="415347" cy="415347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45556" y="0"/>
              <a:ext cx="415347" cy="415347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7060904" y="415347"/>
              <a:ext cx="415347" cy="415347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7476251" y="0"/>
              <a:ext cx="415347" cy="415347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7891598" y="415347"/>
              <a:ext cx="415347" cy="415347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306945" y="0"/>
              <a:ext cx="415347" cy="415347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8722293" y="415347"/>
              <a:ext cx="415347" cy="415347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9137640" y="0"/>
              <a:ext cx="415347" cy="415347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9552987" y="415347"/>
              <a:ext cx="415347" cy="415347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9968334" y="0"/>
              <a:ext cx="415347" cy="415347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10383682" y="415347"/>
              <a:ext cx="415347" cy="415347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0799029" y="0"/>
              <a:ext cx="415347" cy="415347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13285062" y="0"/>
              <a:ext cx="415347" cy="415347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11214376" y="415347"/>
              <a:ext cx="415347" cy="415347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3700409" y="415347"/>
              <a:ext cx="415347" cy="415347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1629723" y="0"/>
              <a:ext cx="415347" cy="415347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4115756" y="0"/>
              <a:ext cx="415347" cy="415347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15771095" y="0"/>
              <a:ext cx="415347" cy="415347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12045071" y="415347"/>
              <a:ext cx="415347" cy="415347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14531104" y="415347"/>
              <a:ext cx="415347" cy="415347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16186442" y="415347"/>
              <a:ext cx="415347" cy="415347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12460418" y="0"/>
              <a:ext cx="415347" cy="415347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14946451" y="0"/>
              <a:ext cx="415347" cy="415347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16601789" y="0"/>
              <a:ext cx="415347" cy="415347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12875765" y="415347"/>
              <a:ext cx="415347" cy="415347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15361798" y="415347"/>
              <a:ext cx="415347" cy="415347"/>
              <a:chOff x="0" y="0"/>
              <a:chExt cx="812800" cy="8128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16652277" y="0"/>
              <a:ext cx="415347" cy="415347"/>
              <a:chOff x="0" y="0"/>
              <a:chExt cx="812800" cy="8128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2" name="TextBox 13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17067624" y="415347"/>
              <a:ext cx="415347" cy="415347"/>
              <a:chOff x="0" y="0"/>
              <a:chExt cx="812800" cy="8128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5" name="TextBox 13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17482971" y="0"/>
              <a:ext cx="415347" cy="415347"/>
              <a:chOff x="0" y="0"/>
              <a:chExt cx="812800" cy="81280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17898319" y="415347"/>
              <a:ext cx="415347" cy="415347"/>
              <a:chOff x="0" y="0"/>
              <a:chExt cx="812800" cy="8128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18313666" y="0"/>
              <a:ext cx="415347" cy="415347"/>
              <a:chOff x="0" y="0"/>
              <a:chExt cx="812800" cy="81280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8729013" y="415347"/>
              <a:ext cx="415347" cy="415347"/>
              <a:chOff x="0" y="0"/>
              <a:chExt cx="812800" cy="8128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19144361" y="0"/>
              <a:ext cx="415347" cy="415347"/>
              <a:chOff x="0" y="0"/>
              <a:chExt cx="812800" cy="81280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19559708" y="415347"/>
              <a:ext cx="415347" cy="415347"/>
              <a:chOff x="0" y="0"/>
              <a:chExt cx="812800" cy="8128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19975055" y="0"/>
              <a:ext cx="415347" cy="415347"/>
              <a:chOff x="0" y="0"/>
              <a:chExt cx="812800" cy="81280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20390402" y="415347"/>
              <a:ext cx="415347" cy="415347"/>
              <a:chOff x="0" y="0"/>
              <a:chExt cx="812800" cy="8128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20805750" y="0"/>
              <a:ext cx="415347" cy="415347"/>
              <a:chOff x="0" y="0"/>
              <a:chExt cx="812800" cy="81280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21221097" y="415347"/>
              <a:ext cx="415347" cy="415347"/>
              <a:chOff x="0" y="0"/>
              <a:chExt cx="812800" cy="8128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21636444" y="0"/>
              <a:ext cx="415347" cy="415347"/>
              <a:chOff x="0" y="0"/>
              <a:chExt cx="812800" cy="81280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22051791" y="415347"/>
              <a:ext cx="415347" cy="415347"/>
              <a:chOff x="0" y="0"/>
              <a:chExt cx="812800" cy="8128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1" name="TextBox 17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22467139" y="0"/>
              <a:ext cx="415347" cy="415347"/>
              <a:chOff x="0" y="0"/>
              <a:chExt cx="812800" cy="81280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4" name="TextBox 17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22882486" y="415347"/>
              <a:ext cx="415347" cy="415347"/>
              <a:chOff x="0" y="0"/>
              <a:chExt cx="812800" cy="8128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7" name="TextBox 17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23297833" y="0"/>
              <a:ext cx="415347" cy="415347"/>
              <a:chOff x="0" y="0"/>
              <a:chExt cx="812800" cy="81280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0" name="TextBox 18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23713180" y="415347"/>
              <a:ext cx="415347" cy="415347"/>
              <a:chOff x="0" y="0"/>
              <a:chExt cx="812800" cy="8128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3" name="TextBox 18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24128528" y="0"/>
              <a:ext cx="415347" cy="415347"/>
              <a:chOff x="0" y="0"/>
              <a:chExt cx="812800" cy="81280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6" name="TextBox 18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24543875" y="415347"/>
              <a:ext cx="415347" cy="415347"/>
              <a:chOff x="0" y="0"/>
              <a:chExt cx="812800" cy="8128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9" name="TextBox 18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24959222" y="0"/>
              <a:ext cx="415347" cy="415347"/>
              <a:chOff x="0" y="0"/>
              <a:chExt cx="812800" cy="81280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2" name="TextBox 19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25374570" y="415347"/>
              <a:ext cx="415347" cy="415347"/>
              <a:chOff x="0" y="0"/>
              <a:chExt cx="812800" cy="8128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5" name="TextBox 19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25789917" y="0"/>
              <a:ext cx="415347" cy="415347"/>
              <a:chOff x="0" y="0"/>
              <a:chExt cx="812800" cy="81280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8" name="TextBox 19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26205264" y="415347"/>
              <a:ext cx="415347" cy="415347"/>
              <a:chOff x="0" y="0"/>
              <a:chExt cx="812800" cy="8128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1" name="TextBox 20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26620611" y="0"/>
              <a:ext cx="415347" cy="415347"/>
              <a:chOff x="0" y="0"/>
              <a:chExt cx="812800" cy="81280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4" name="TextBox 20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27035959" y="415347"/>
              <a:ext cx="415347" cy="415347"/>
              <a:chOff x="0" y="0"/>
              <a:chExt cx="812800" cy="8128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7" name="TextBox 20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27451306" y="0"/>
              <a:ext cx="415347" cy="415347"/>
              <a:chOff x="0" y="0"/>
              <a:chExt cx="812800" cy="81280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0" name="TextBox 21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29937339" y="0"/>
              <a:ext cx="415347" cy="415347"/>
              <a:chOff x="0" y="0"/>
              <a:chExt cx="812800" cy="8128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3" name="TextBox 21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27866653" y="415347"/>
              <a:ext cx="415347" cy="415347"/>
              <a:chOff x="0" y="0"/>
              <a:chExt cx="812800" cy="81280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6" name="TextBox 21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30352686" y="415347"/>
              <a:ext cx="415347" cy="415347"/>
              <a:chOff x="0" y="0"/>
              <a:chExt cx="812800" cy="8128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9" name="TextBox 21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28282000" y="0"/>
              <a:ext cx="415347" cy="415347"/>
              <a:chOff x="0" y="0"/>
              <a:chExt cx="812800" cy="81280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2" name="TextBox 22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30768033" y="0"/>
              <a:ext cx="415347" cy="415347"/>
              <a:chOff x="0" y="0"/>
              <a:chExt cx="812800" cy="8128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5" name="TextBox 22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2423372" y="0"/>
              <a:ext cx="415347" cy="415347"/>
              <a:chOff x="0" y="0"/>
              <a:chExt cx="812800" cy="81280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8" name="TextBox 22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28697348" y="415347"/>
              <a:ext cx="415347" cy="415347"/>
              <a:chOff x="0" y="0"/>
              <a:chExt cx="812800" cy="8128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1" name="TextBox 23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31183381" y="415347"/>
              <a:ext cx="415347" cy="415347"/>
              <a:chOff x="0" y="0"/>
              <a:chExt cx="812800" cy="81280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4" name="TextBox 23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32838719" y="415347"/>
              <a:ext cx="415347" cy="415347"/>
              <a:chOff x="0" y="0"/>
              <a:chExt cx="812800" cy="8128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7" name="TextBox 23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9112695" y="0"/>
              <a:ext cx="415347" cy="415347"/>
              <a:chOff x="0" y="0"/>
              <a:chExt cx="812800" cy="81280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0" name="TextBox 24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31598728" y="0"/>
              <a:ext cx="415347" cy="415347"/>
              <a:chOff x="0" y="0"/>
              <a:chExt cx="812800" cy="8128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3" name="TextBox 24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33254066" y="0"/>
              <a:ext cx="415347" cy="415347"/>
              <a:chOff x="0" y="0"/>
              <a:chExt cx="812800" cy="81280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6" name="TextBox 24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9528042" y="415347"/>
              <a:ext cx="415347" cy="415347"/>
              <a:chOff x="0" y="0"/>
              <a:chExt cx="812800" cy="8128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9" name="TextBox 24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32014075" y="415347"/>
              <a:ext cx="415347" cy="415347"/>
              <a:chOff x="0" y="0"/>
              <a:chExt cx="812800" cy="81280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2" name="TextBox 25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253" name="TextBox 253"/>
          <p:cNvSpPr txBox="1"/>
          <p:nvPr/>
        </p:nvSpPr>
        <p:spPr>
          <a:xfrm>
            <a:off x="1028700" y="8913495"/>
            <a:ext cx="379862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u="none" spc="-12">
                <a:solidFill>
                  <a:srgbClr val="097D4C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&lt; 返回導航頁面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10127" y="20965"/>
            <a:ext cx="3645924" cy="2101378"/>
          </a:xfrm>
          <a:custGeom>
            <a:avLst/>
            <a:gdLst/>
            <a:ahLst/>
            <a:cxnLst/>
            <a:rect l="l" t="t" r="r" b="b"/>
            <a:pathLst>
              <a:path w="3645924" h="2101378">
                <a:moveTo>
                  <a:pt x="0" y="0"/>
                </a:moveTo>
                <a:lnTo>
                  <a:pt x="3645924" y="0"/>
                </a:lnTo>
                <a:lnTo>
                  <a:pt x="3645924" y="2101378"/>
                </a:lnTo>
                <a:lnTo>
                  <a:pt x="0" y="2101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59512" y="2546206"/>
          <a:ext cx="15373577" cy="5957888"/>
        </p:xfrm>
        <a:graphic>
          <a:graphicData uri="http://schemas.openxmlformats.org/drawingml/2006/table">
            <a:tbl>
              <a:tblPr/>
              <a:tblGrid>
                <a:gridCol w="15373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57888">
                <a:tc>
                  <a:txBody>
                    <a:bodyPr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4. 🔄 轉換至 JPG 文檔 (Convert to JPG)</a:t>
                      </a:r>
                      <a:endParaRPr lang="en-US" sz="1100"/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格式轉換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：支援將各種輸入格式（PNG, BMP, WebP 等）快速轉換為標準的 JPG 格式。</a:t>
                      </a:r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簡化工作流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：一次處理大量不同格式的圖片，統一輸出格式以便後續使用。</a:t>
                      </a:r>
                    </a:p>
                    <a:p>
                      <a:pPr algn="l">
                        <a:lnSpc>
                          <a:spcPts val="3920"/>
                        </a:lnSpc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5. ↻ 旋轉圖片 (Rotate Image)</a:t>
                      </a:r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多角度旋轉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：支援每次  90° 或 180° 的旋轉操作。</a:t>
                      </a:r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預覽功能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：在儲存前可以即時看到旋轉後的視覺效果。</a:t>
                      </a:r>
                    </a:p>
                    <a:p>
                      <a:pPr algn="l">
                        <a:lnSpc>
                          <a:spcPts val="3920"/>
                        </a:lnSpc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6. 🎬 影片截圖 (Video Screenshot)</a:t>
                      </a:r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畫面擷取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：加載影片檔案，並從中擷取特定影格。</a:t>
                      </a:r>
                    </a:p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高畫質輸出</a:t>
                      </a:r>
                      <a:r>
                        <a:rPr lang="en-US" sz="2800">
                          <a:solidFill>
                            <a:srgbClr val="097D4C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：將擷取的影格直接保存為高品質的圖片檔案。</a:t>
                      </a:r>
                    </a:p>
                    <a:p>
                      <a:pPr algn="l">
                        <a:lnSpc>
                          <a:spcPts val="3920"/>
                        </a:lnSpc>
                      </a:pPr>
                      <a:endParaRPr lang="en-US" sz="2800">
                        <a:solidFill>
                          <a:srgbClr val="097D4C"/>
                        </a:solidFill>
                        <a:latin typeface="Noto Sans T Chinese"/>
                        <a:ea typeface="Noto Sans T Chinese"/>
                        <a:cs typeface="Noto Sans T Chinese"/>
                        <a:sym typeface="Noto Sans T Chinese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97D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4"/>
          <p:cNvSpPr/>
          <p:nvPr/>
        </p:nvSpPr>
        <p:spPr>
          <a:xfrm>
            <a:off x="20" y="2103293"/>
            <a:ext cx="18288000" cy="19050"/>
          </a:xfrm>
          <a:prstGeom prst="line">
            <a:avLst/>
          </a:prstGeom>
          <a:ln w="28575" cap="flat">
            <a:solidFill>
              <a:srgbClr val="097D4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599928"/>
            <a:ext cx="13381427" cy="107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97D4C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功能介紹2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482030" y="9663979"/>
            <a:ext cx="25252060" cy="623021"/>
            <a:chOff x="0" y="0"/>
            <a:chExt cx="33669413" cy="83069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15347" cy="41534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15347" y="415347"/>
              <a:ext cx="415347" cy="415347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830695" y="0"/>
              <a:ext cx="415347" cy="41534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246042" y="415347"/>
              <a:ext cx="415347" cy="415347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661389" y="0"/>
              <a:ext cx="415347" cy="41534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076736" y="415347"/>
              <a:ext cx="415347" cy="415347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492084" y="0"/>
              <a:ext cx="415347" cy="415347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907431" y="415347"/>
              <a:ext cx="415347" cy="415347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322778" y="0"/>
              <a:ext cx="415347" cy="415347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738125" y="415347"/>
              <a:ext cx="415347" cy="41534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4153473" y="0"/>
              <a:ext cx="415347" cy="415347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568820" y="415347"/>
              <a:ext cx="415347" cy="415347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4984167" y="0"/>
              <a:ext cx="415347" cy="415347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399514" y="415347"/>
              <a:ext cx="415347" cy="415347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5814862" y="0"/>
              <a:ext cx="415347" cy="415347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6230209" y="415347"/>
              <a:ext cx="415347" cy="415347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45556" y="0"/>
              <a:ext cx="415347" cy="415347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7060904" y="415347"/>
              <a:ext cx="415347" cy="415347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7476251" y="0"/>
              <a:ext cx="415347" cy="415347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7891598" y="415347"/>
              <a:ext cx="415347" cy="415347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306945" y="0"/>
              <a:ext cx="415347" cy="415347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8722293" y="415347"/>
              <a:ext cx="415347" cy="415347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9137640" y="0"/>
              <a:ext cx="415347" cy="415347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9552987" y="415347"/>
              <a:ext cx="415347" cy="415347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9968334" y="0"/>
              <a:ext cx="415347" cy="415347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10383682" y="415347"/>
              <a:ext cx="415347" cy="415347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0799029" y="0"/>
              <a:ext cx="415347" cy="415347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13285062" y="0"/>
              <a:ext cx="415347" cy="415347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11214376" y="415347"/>
              <a:ext cx="415347" cy="415347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3700409" y="415347"/>
              <a:ext cx="415347" cy="415347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1629723" y="0"/>
              <a:ext cx="415347" cy="415347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4115756" y="0"/>
              <a:ext cx="415347" cy="415347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15771095" y="0"/>
              <a:ext cx="415347" cy="415347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12045071" y="415347"/>
              <a:ext cx="415347" cy="415347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14531104" y="415347"/>
              <a:ext cx="415347" cy="415347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16186442" y="415347"/>
              <a:ext cx="415347" cy="415347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12460418" y="0"/>
              <a:ext cx="415347" cy="415347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14946451" y="0"/>
              <a:ext cx="415347" cy="415347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16601789" y="0"/>
              <a:ext cx="415347" cy="415347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12875765" y="415347"/>
              <a:ext cx="415347" cy="415347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15361798" y="415347"/>
              <a:ext cx="415347" cy="415347"/>
              <a:chOff x="0" y="0"/>
              <a:chExt cx="812800" cy="8128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16652277" y="0"/>
              <a:ext cx="415347" cy="415347"/>
              <a:chOff x="0" y="0"/>
              <a:chExt cx="812800" cy="8128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2" name="TextBox 13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17067624" y="415347"/>
              <a:ext cx="415347" cy="415347"/>
              <a:chOff x="0" y="0"/>
              <a:chExt cx="812800" cy="8128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5" name="TextBox 13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17482971" y="0"/>
              <a:ext cx="415347" cy="415347"/>
              <a:chOff x="0" y="0"/>
              <a:chExt cx="812800" cy="81280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17898319" y="415347"/>
              <a:ext cx="415347" cy="415347"/>
              <a:chOff x="0" y="0"/>
              <a:chExt cx="812800" cy="8128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18313666" y="0"/>
              <a:ext cx="415347" cy="415347"/>
              <a:chOff x="0" y="0"/>
              <a:chExt cx="812800" cy="81280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8729013" y="415347"/>
              <a:ext cx="415347" cy="415347"/>
              <a:chOff x="0" y="0"/>
              <a:chExt cx="812800" cy="8128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19144361" y="0"/>
              <a:ext cx="415347" cy="415347"/>
              <a:chOff x="0" y="0"/>
              <a:chExt cx="812800" cy="81280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19559708" y="415347"/>
              <a:ext cx="415347" cy="415347"/>
              <a:chOff x="0" y="0"/>
              <a:chExt cx="812800" cy="8128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19975055" y="0"/>
              <a:ext cx="415347" cy="415347"/>
              <a:chOff x="0" y="0"/>
              <a:chExt cx="812800" cy="81280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20390402" y="415347"/>
              <a:ext cx="415347" cy="415347"/>
              <a:chOff x="0" y="0"/>
              <a:chExt cx="812800" cy="8128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20805750" y="0"/>
              <a:ext cx="415347" cy="415347"/>
              <a:chOff x="0" y="0"/>
              <a:chExt cx="812800" cy="81280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21221097" y="415347"/>
              <a:ext cx="415347" cy="415347"/>
              <a:chOff x="0" y="0"/>
              <a:chExt cx="812800" cy="8128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21636444" y="0"/>
              <a:ext cx="415347" cy="415347"/>
              <a:chOff x="0" y="0"/>
              <a:chExt cx="812800" cy="81280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22051791" y="415347"/>
              <a:ext cx="415347" cy="415347"/>
              <a:chOff x="0" y="0"/>
              <a:chExt cx="812800" cy="8128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1" name="TextBox 17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22467139" y="0"/>
              <a:ext cx="415347" cy="415347"/>
              <a:chOff x="0" y="0"/>
              <a:chExt cx="812800" cy="81280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4" name="TextBox 17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22882486" y="415347"/>
              <a:ext cx="415347" cy="415347"/>
              <a:chOff x="0" y="0"/>
              <a:chExt cx="812800" cy="8128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7" name="TextBox 17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23297833" y="0"/>
              <a:ext cx="415347" cy="415347"/>
              <a:chOff x="0" y="0"/>
              <a:chExt cx="812800" cy="81280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0" name="TextBox 18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23713180" y="415347"/>
              <a:ext cx="415347" cy="415347"/>
              <a:chOff x="0" y="0"/>
              <a:chExt cx="812800" cy="8128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3" name="TextBox 18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24128528" y="0"/>
              <a:ext cx="415347" cy="415347"/>
              <a:chOff x="0" y="0"/>
              <a:chExt cx="812800" cy="81280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6" name="TextBox 18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24543875" y="415347"/>
              <a:ext cx="415347" cy="415347"/>
              <a:chOff x="0" y="0"/>
              <a:chExt cx="812800" cy="8128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9" name="TextBox 18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24959222" y="0"/>
              <a:ext cx="415347" cy="415347"/>
              <a:chOff x="0" y="0"/>
              <a:chExt cx="812800" cy="81280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2" name="TextBox 19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25374570" y="415347"/>
              <a:ext cx="415347" cy="415347"/>
              <a:chOff x="0" y="0"/>
              <a:chExt cx="812800" cy="8128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5" name="TextBox 19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25789917" y="0"/>
              <a:ext cx="415347" cy="415347"/>
              <a:chOff x="0" y="0"/>
              <a:chExt cx="812800" cy="81280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8" name="TextBox 19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26205264" y="415347"/>
              <a:ext cx="415347" cy="415347"/>
              <a:chOff x="0" y="0"/>
              <a:chExt cx="812800" cy="8128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1" name="TextBox 20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26620611" y="0"/>
              <a:ext cx="415347" cy="415347"/>
              <a:chOff x="0" y="0"/>
              <a:chExt cx="812800" cy="81280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4" name="TextBox 20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27035959" y="415347"/>
              <a:ext cx="415347" cy="415347"/>
              <a:chOff x="0" y="0"/>
              <a:chExt cx="812800" cy="8128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7" name="TextBox 20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27451306" y="0"/>
              <a:ext cx="415347" cy="415347"/>
              <a:chOff x="0" y="0"/>
              <a:chExt cx="812800" cy="81280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0" name="TextBox 21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29937339" y="0"/>
              <a:ext cx="415347" cy="415347"/>
              <a:chOff x="0" y="0"/>
              <a:chExt cx="812800" cy="8128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3" name="TextBox 21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27866653" y="415347"/>
              <a:ext cx="415347" cy="415347"/>
              <a:chOff x="0" y="0"/>
              <a:chExt cx="812800" cy="81280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6" name="TextBox 21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30352686" y="415347"/>
              <a:ext cx="415347" cy="415347"/>
              <a:chOff x="0" y="0"/>
              <a:chExt cx="812800" cy="8128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9" name="TextBox 21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28282000" y="0"/>
              <a:ext cx="415347" cy="415347"/>
              <a:chOff x="0" y="0"/>
              <a:chExt cx="812800" cy="81280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2" name="TextBox 22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30768033" y="0"/>
              <a:ext cx="415347" cy="415347"/>
              <a:chOff x="0" y="0"/>
              <a:chExt cx="812800" cy="8128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5" name="TextBox 22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2423372" y="0"/>
              <a:ext cx="415347" cy="415347"/>
              <a:chOff x="0" y="0"/>
              <a:chExt cx="812800" cy="81280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8" name="TextBox 22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28697348" y="415347"/>
              <a:ext cx="415347" cy="415347"/>
              <a:chOff x="0" y="0"/>
              <a:chExt cx="812800" cy="8128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1" name="TextBox 23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31183381" y="415347"/>
              <a:ext cx="415347" cy="415347"/>
              <a:chOff x="0" y="0"/>
              <a:chExt cx="812800" cy="81280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4" name="TextBox 23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32838719" y="415347"/>
              <a:ext cx="415347" cy="415347"/>
              <a:chOff x="0" y="0"/>
              <a:chExt cx="812800" cy="8128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7" name="TextBox 23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9112695" y="0"/>
              <a:ext cx="415347" cy="415347"/>
              <a:chOff x="0" y="0"/>
              <a:chExt cx="812800" cy="81280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0" name="TextBox 24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31598728" y="0"/>
              <a:ext cx="415347" cy="415347"/>
              <a:chOff x="0" y="0"/>
              <a:chExt cx="812800" cy="8128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3" name="TextBox 24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33254066" y="0"/>
              <a:ext cx="415347" cy="415347"/>
              <a:chOff x="0" y="0"/>
              <a:chExt cx="812800" cy="81280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6" name="TextBox 24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9528042" y="415347"/>
              <a:ext cx="415347" cy="415347"/>
              <a:chOff x="0" y="0"/>
              <a:chExt cx="812800" cy="8128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9" name="TextBox 24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32014075" y="415347"/>
              <a:ext cx="415347" cy="415347"/>
              <a:chOff x="0" y="0"/>
              <a:chExt cx="812800" cy="81280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2" name="TextBox 25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253" name="TextBox 253"/>
          <p:cNvSpPr txBox="1"/>
          <p:nvPr/>
        </p:nvSpPr>
        <p:spPr>
          <a:xfrm>
            <a:off x="1028700" y="8913495"/>
            <a:ext cx="379862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u="none" spc="-12">
                <a:solidFill>
                  <a:srgbClr val="097D4C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&lt; 返回導航頁面</a:t>
            </a:r>
          </a:p>
        </p:txBody>
      </p:sp>
    </p:spTree>
  </p:cSld>
  <p:clrMapOvr>
    <a:masterClrMapping/>
  </p:clrMapOvr>
  <p:transition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10127" y="20965"/>
            <a:ext cx="3645924" cy="2101378"/>
          </a:xfrm>
          <a:custGeom>
            <a:avLst/>
            <a:gdLst/>
            <a:ahLst/>
            <a:cxnLst/>
            <a:rect l="l" t="t" r="r" b="b"/>
            <a:pathLst>
              <a:path w="3645924" h="2101378">
                <a:moveTo>
                  <a:pt x="0" y="0"/>
                </a:moveTo>
                <a:lnTo>
                  <a:pt x="3645924" y="0"/>
                </a:lnTo>
                <a:lnTo>
                  <a:pt x="3645924" y="2101378"/>
                </a:lnTo>
                <a:lnTo>
                  <a:pt x="0" y="2101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45730" y="2546206"/>
          <a:ext cx="17196539" cy="5479170"/>
        </p:xfrm>
        <a:graphic>
          <a:graphicData uri="http://schemas.openxmlformats.org/drawingml/2006/table">
            <a:tbl>
              <a:tblPr/>
              <a:tblGrid>
                <a:gridCol w="17196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9170">
                <a:tc>
                  <a:txBody>
                    <a:bodyPr/>
                    <a:lstStyle/>
                    <a:p>
                      <a:pPr algn="l">
                        <a:lnSpc>
                          <a:spcPts val="3505"/>
                        </a:lnSpc>
                        <a:defRPr/>
                      </a:pPr>
                      <a:r>
                        <a:rPr lang="en-US" sz="2503" b="1">
                          <a:solidFill>
                            <a:srgbClr val="097D4C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1多執行緒設計，確保操作流暢</a:t>
                      </a:r>
                      <a:endParaRPr lang="en-US" sz="1100"/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 b="1">
                          <a:solidFill>
                            <a:srgbClr val="097D4C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本系統使用 Python 的多執行緒技術，將圖片轉換與壓縮等耗時工作放到背景執行，即使一次處理大量圖片，畫面也不會卡住或當機，提升整體使用體驗。</a:t>
                      </a:r>
                    </a:p>
                    <a:p>
                      <a:pPr algn="l">
                        <a:lnSpc>
                          <a:spcPts val="3219"/>
                        </a:lnSpc>
                      </a:pPr>
                      <a:endParaRPr lang="en-US" sz="2299" b="1">
                        <a:solidFill>
                          <a:srgbClr val="097D4C"/>
                        </a:solidFill>
                        <a:latin typeface="Arimo Bold"/>
                        <a:ea typeface="Arimo Bold"/>
                        <a:cs typeface="Arimo Bold"/>
                        <a:sym typeface="Arimo Bold"/>
                      </a:endParaRPr>
                    </a:p>
                    <a:p>
                      <a:pPr algn="l">
                        <a:lnSpc>
                          <a:spcPts val="3505"/>
                        </a:lnSpc>
                      </a:pPr>
                      <a:r>
                        <a:rPr lang="en-US" sz="2503" b="1">
                          <a:solidFill>
                            <a:srgbClr val="097D4C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2高品質影像處理</a:t>
                      </a:r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 b="1">
                          <a:solidFill>
                            <a:srgbClr val="097D4C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系統整合 Pillow 影像處理函式庫，在縮小或轉換圖片時，仍能保留清晰度與細節，確保輸出品質。</a:t>
                      </a:r>
                    </a:p>
                    <a:p>
                      <a:pPr algn="l">
                        <a:lnSpc>
                          <a:spcPts val="3505"/>
                        </a:lnSpc>
                      </a:pPr>
                      <a:r>
                        <a:rPr lang="en-US" sz="2503" b="1">
                          <a:solidFill>
                            <a:srgbClr val="097D4C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3直覺式拖曳裁剪功能</a:t>
                      </a:r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 b="1">
                          <a:solidFill>
                            <a:srgbClr val="097D4C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透過 tkinter 的 Canvas 元件，實作拖曳式圖片裁剪，使用者可以即時看到裁剪範圍與預覽畫面，操作簡單、不需要額外學習。</a:t>
                      </a:r>
                    </a:p>
                    <a:p>
                      <a:pPr algn="l">
                        <a:lnSpc>
                          <a:spcPts val="3505"/>
                        </a:lnSpc>
                      </a:pPr>
                      <a:r>
                        <a:rPr lang="en-US" sz="2503" b="1">
                          <a:solidFill>
                            <a:srgbClr val="097D4C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 影片畫面擷取應用</a:t>
                      </a:r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 b="1">
                          <a:solidFill>
                            <a:srgbClr val="097D4C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利用 OpenCV 進行影片解析，可以精準擷取指定影格，並轉換成高品質圖片，讓工具不只支援圖片，也能應用在影片處理上。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97D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4"/>
          <p:cNvSpPr/>
          <p:nvPr/>
        </p:nvSpPr>
        <p:spPr>
          <a:xfrm>
            <a:off x="20" y="2103293"/>
            <a:ext cx="18288000" cy="19050"/>
          </a:xfrm>
          <a:prstGeom prst="line">
            <a:avLst/>
          </a:prstGeom>
          <a:ln w="28575" cap="flat">
            <a:solidFill>
              <a:srgbClr val="097D4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599928"/>
            <a:ext cx="13381427" cy="107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97D4C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亮點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482030" y="9663979"/>
            <a:ext cx="25252060" cy="623021"/>
            <a:chOff x="0" y="0"/>
            <a:chExt cx="33669413" cy="83069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15347" cy="41534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15347" y="415347"/>
              <a:ext cx="415347" cy="415347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830695" y="0"/>
              <a:ext cx="415347" cy="41534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246042" y="415347"/>
              <a:ext cx="415347" cy="415347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661389" y="0"/>
              <a:ext cx="415347" cy="41534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076736" y="415347"/>
              <a:ext cx="415347" cy="415347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492084" y="0"/>
              <a:ext cx="415347" cy="415347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907431" y="415347"/>
              <a:ext cx="415347" cy="415347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322778" y="0"/>
              <a:ext cx="415347" cy="415347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738125" y="415347"/>
              <a:ext cx="415347" cy="41534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4153473" y="0"/>
              <a:ext cx="415347" cy="415347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568820" y="415347"/>
              <a:ext cx="415347" cy="415347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4984167" y="0"/>
              <a:ext cx="415347" cy="415347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5399514" y="415347"/>
              <a:ext cx="415347" cy="415347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5814862" y="0"/>
              <a:ext cx="415347" cy="415347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6230209" y="415347"/>
              <a:ext cx="415347" cy="415347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45556" y="0"/>
              <a:ext cx="415347" cy="415347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7060904" y="415347"/>
              <a:ext cx="415347" cy="415347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7476251" y="0"/>
              <a:ext cx="415347" cy="415347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7891598" y="415347"/>
              <a:ext cx="415347" cy="415347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306945" y="0"/>
              <a:ext cx="415347" cy="415347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8722293" y="415347"/>
              <a:ext cx="415347" cy="415347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9137640" y="0"/>
              <a:ext cx="415347" cy="415347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9552987" y="415347"/>
              <a:ext cx="415347" cy="415347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9968334" y="0"/>
              <a:ext cx="415347" cy="415347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10383682" y="415347"/>
              <a:ext cx="415347" cy="415347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0799029" y="0"/>
              <a:ext cx="415347" cy="415347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13285062" y="0"/>
              <a:ext cx="415347" cy="415347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11214376" y="415347"/>
              <a:ext cx="415347" cy="415347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3700409" y="415347"/>
              <a:ext cx="415347" cy="415347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1629723" y="0"/>
              <a:ext cx="415347" cy="415347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4115756" y="0"/>
              <a:ext cx="415347" cy="415347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15771095" y="0"/>
              <a:ext cx="415347" cy="415347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12045071" y="415347"/>
              <a:ext cx="415347" cy="415347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14531104" y="415347"/>
              <a:ext cx="415347" cy="415347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16186442" y="415347"/>
              <a:ext cx="415347" cy="415347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5" name="Group 115"/>
            <p:cNvGrpSpPr/>
            <p:nvPr/>
          </p:nvGrpSpPr>
          <p:grpSpPr>
            <a:xfrm>
              <a:off x="12460418" y="0"/>
              <a:ext cx="415347" cy="415347"/>
              <a:chOff x="0" y="0"/>
              <a:chExt cx="812800" cy="8128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8" name="Group 118"/>
            <p:cNvGrpSpPr/>
            <p:nvPr/>
          </p:nvGrpSpPr>
          <p:grpSpPr>
            <a:xfrm>
              <a:off x="14946451" y="0"/>
              <a:ext cx="415347" cy="415347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16601789" y="0"/>
              <a:ext cx="415347" cy="415347"/>
              <a:chOff x="0" y="0"/>
              <a:chExt cx="812800" cy="8128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12875765" y="415347"/>
              <a:ext cx="415347" cy="415347"/>
              <a:chOff x="0" y="0"/>
              <a:chExt cx="812800" cy="8128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15361798" y="415347"/>
              <a:ext cx="415347" cy="415347"/>
              <a:chOff x="0" y="0"/>
              <a:chExt cx="812800" cy="8128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0" name="Group 130"/>
            <p:cNvGrpSpPr/>
            <p:nvPr/>
          </p:nvGrpSpPr>
          <p:grpSpPr>
            <a:xfrm>
              <a:off x="16652277" y="0"/>
              <a:ext cx="415347" cy="415347"/>
              <a:chOff x="0" y="0"/>
              <a:chExt cx="812800" cy="81280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2" name="TextBox 13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3" name="Group 133"/>
            <p:cNvGrpSpPr/>
            <p:nvPr/>
          </p:nvGrpSpPr>
          <p:grpSpPr>
            <a:xfrm>
              <a:off x="17067624" y="415347"/>
              <a:ext cx="415347" cy="415347"/>
              <a:chOff x="0" y="0"/>
              <a:chExt cx="812800" cy="8128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5" name="TextBox 13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>
              <a:off x="17482971" y="0"/>
              <a:ext cx="415347" cy="415347"/>
              <a:chOff x="0" y="0"/>
              <a:chExt cx="812800" cy="81280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>
              <a:off x="17898319" y="415347"/>
              <a:ext cx="415347" cy="415347"/>
              <a:chOff x="0" y="0"/>
              <a:chExt cx="812800" cy="8128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>
              <a:off x="18313666" y="0"/>
              <a:ext cx="415347" cy="415347"/>
              <a:chOff x="0" y="0"/>
              <a:chExt cx="812800" cy="81280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>
              <a:off x="18729013" y="415347"/>
              <a:ext cx="415347" cy="415347"/>
              <a:chOff x="0" y="0"/>
              <a:chExt cx="812800" cy="8128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19144361" y="0"/>
              <a:ext cx="415347" cy="415347"/>
              <a:chOff x="0" y="0"/>
              <a:chExt cx="812800" cy="81280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>
              <a:off x="19559708" y="415347"/>
              <a:ext cx="415347" cy="415347"/>
              <a:chOff x="0" y="0"/>
              <a:chExt cx="812800" cy="8128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19975055" y="0"/>
              <a:ext cx="415347" cy="415347"/>
              <a:chOff x="0" y="0"/>
              <a:chExt cx="812800" cy="81280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20390402" y="415347"/>
              <a:ext cx="415347" cy="415347"/>
              <a:chOff x="0" y="0"/>
              <a:chExt cx="812800" cy="8128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20805750" y="0"/>
              <a:ext cx="415347" cy="415347"/>
              <a:chOff x="0" y="0"/>
              <a:chExt cx="812800" cy="81280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21221097" y="415347"/>
              <a:ext cx="415347" cy="415347"/>
              <a:chOff x="0" y="0"/>
              <a:chExt cx="812800" cy="8128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>
              <a:off x="21636444" y="0"/>
              <a:ext cx="415347" cy="415347"/>
              <a:chOff x="0" y="0"/>
              <a:chExt cx="812800" cy="81280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22051791" y="415347"/>
              <a:ext cx="415347" cy="415347"/>
              <a:chOff x="0" y="0"/>
              <a:chExt cx="812800" cy="8128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1" name="TextBox 17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22467139" y="0"/>
              <a:ext cx="415347" cy="415347"/>
              <a:chOff x="0" y="0"/>
              <a:chExt cx="812800" cy="81280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4" name="TextBox 17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22882486" y="415347"/>
              <a:ext cx="415347" cy="415347"/>
              <a:chOff x="0" y="0"/>
              <a:chExt cx="812800" cy="8128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7" name="TextBox 17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8" name="Group 178"/>
            <p:cNvGrpSpPr/>
            <p:nvPr/>
          </p:nvGrpSpPr>
          <p:grpSpPr>
            <a:xfrm>
              <a:off x="23297833" y="0"/>
              <a:ext cx="415347" cy="415347"/>
              <a:chOff x="0" y="0"/>
              <a:chExt cx="812800" cy="81280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0" name="TextBox 18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1" name="Group 181"/>
            <p:cNvGrpSpPr/>
            <p:nvPr/>
          </p:nvGrpSpPr>
          <p:grpSpPr>
            <a:xfrm>
              <a:off x="23713180" y="415347"/>
              <a:ext cx="415347" cy="415347"/>
              <a:chOff x="0" y="0"/>
              <a:chExt cx="812800" cy="8128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3" name="TextBox 18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24128528" y="0"/>
              <a:ext cx="415347" cy="415347"/>
              <a:chOff x="0" y="0"/>
              <a:chExt cx="812800" cy="81280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6" name="TextBox 18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7" name="Group 187"/>
            <p:cNvGrpSpPr/>
            <p:nvPr/>
          </p:nvGrpSpPr>
          <p:grpSpPr>
            <a:xfrm>
              <a:off x="24543875" y="415347"/>
              <a:ext cx="415347" cy="415347"/>
              <a:chOff x="0" y="0"/>
              <a:chExt cx="812800" cy="8128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9" name="TextBox 18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24959222" y="0"/>
              <a:ext cx="415347" cy="415347"/>
              <a:chOff x="0" y="0"/>
              <a:chExt cx="812800" cy="81280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2" name="TextBox 19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3" name="Group 193"/>
            <p:cNvGrpSpPr/>
            <p:nvPr/>
          </p:nvGrpSpPr>
          <p:grpSpPr>
            <a:xfrm>
              <a:off x="25374570" y="415347"/>
              <a:ext cx="415347" cy="415347"/>
              <a:chOff x="0" y="0"/>
              <a:chExt cx="812800" cy="8128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5" name="TextBox 19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6" name="Group 196"/>
            <p:cNvGrpSpPr/>
            <p:nvPr/>
          </p:nvGrpSpPr>
          <p:grpSpPr>
            <a:xfrm>
              <a:off x="25789917" y="0"/>
              <a:ext cx="415347" cy="415347"/>
              <a:chOff x="0" y="0"/>
              <a:chExt cx="812800" cy="81280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8" name="TextBox 19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9" name="Group 199"/>
            <p:cNvGrpSpPr/>
            <p:nvPr/>
          </p:nvGrpSpPr>
          <p:grpSpPr>
            <a:xfrm>
              <a:off x="26205264" y="415347"/>
              <a:ext cx="415347" cy="415347"/>
              <a:chOff x="0" y="0"/>
              <a:chExt cx="812800" cy="8128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1" name="TextBox 20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2" name="Group 202"/>
            <p:cNvGrpSpPr/>
            <p:nvPr/>
          </p:nvGrpSpPr>
          <p:grpSpPr>
            <a:xfrm>
              <a:off x="26620611" y="0"/>
              <a:ext cx="415347" cy="415347"/>
              <a:chOff x="0" y="0"/>
              <a:chExt cx="812800" cy="81280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4" name="TextBox 20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>
              <a:off x="27035959" y="415347"/>
              <a:ext cx="415347" cy="415347"/>
              <a:chOff x="0" y="0"/>
              <a:chExt cx="812800" cy="8128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7" name="TextBox 20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8" name="Group 208"/>
            <p:cNvGrpSpPr/>
            <p:nvPr/>
          </p:nvGrpSpPr>
          <p:grpSpPr>
            <a:xfrm>
              <a:off x="27451306" y="0"/>
              <a:ext cx="415347" cy="415347"/>
              <a:chOff x="0" y="0"/>
              <a:chExt cx="812800" cy="81280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0" name="TextBox 21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1" name="Group 211"/>
            <p:cNvGrpSpPr/>
            <p:nvPr/>
          </p:nvGrpSpPr>
          <p:grpSpPr>
            <a:xfrm>
              <a:off x="29937339" y="0"/>
              <a:ext cx="415347" cy="415347"/>
              <a:chOff x="0" y="0"/>
              <a:chExt cx="812800" cy="8128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3" name="TextBox 21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27866653" y="415347"/>
              <a:ext cx="415347" cy="415347"/>
              <a:chOff x="0" y="0"/>
              <a:chExt cx="812800" cy="81280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6" name="TextBox 21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30352686" y="415347"/>
              <a:ext cx="415347" cy="415347"/>
              <a:chOff x="0" y="0"/>
              <a:chExt cx="812800" cy="8128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9" name="TextBox 21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28282000" y="0"/>
              <a:ext cx="415347" cy="415347"/>
              <a:chOff x="0" y="0"/>
              <a:chExt cx="812800" cy="81280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2" name="TextBox 22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30768033" y="0"/>
              <a:ext cx="415347" cy="415347"/>
              <a:chOff x="0" y="0"/>
              <a:chExt cx="812800" cy="8128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5" name="TextBox 22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6" name="Group 226"/>
            <p:cNvGrpSpPr/>
            <p:nvPr/>
          </p:nvGrpSpPr>
          <p:grpSpPr>
            <a:xfrm>
              <a:off x="32423372" y="0"/>
              <a:ext cx="415347" cy="415347"/>
              <a:chOff x="0" y="0"/>
              <a:chExt cx="812800" cy="81280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8" name="TextBox 22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28697348" y="415347"/>
              <a:ext cx="415347" cy="415347"/>
              <a:chOff x="0" y="0"/>
              <a:chExt cx="812800" cy="8128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1" name="TextBox 23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31183381" y="415347"/>
              <a:ext cx="415347" cy="415347"/>
              <a:chOff x="0" y="0"/>
              <a:chExt cx="812800" cy="81280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4" name="TextBox 23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5" name="Group 235"/>
            <p:cNvGrpSpPr/>
            <p:nvPr/>
          </p:nvGrpSpPr>
          <p:grpSpPr>
            <a:xfrm>
              <a:off x="32838719" y="415347"/>
              <a:ext cx="415347" cy="415347"/>
              <a:chOff x="0" y="0"/>
              <a:chExt cx="812800" cy="8128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7" name="TextBox 23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8" name="Group 238"/>
            <p:cNvGrpSpPr/>
            <p:nvPr/>
          </p:nvGrpSpPr>
          <p:grpSpPr>
            <a:xfrm>
              <a:off x="29112695" y="0"/>
              <a:ext cx="415347" cy="415347"/>
              <a:chOff x="0" y="0"/>
              <a:chExt cx="812800" cy="81280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0" name="TextBox 24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1" name="Group 241"/>
            <p:cNvGrpSpPr/>
            <p:nvPr/>
          </p:nvGrpSpPr>
          <p:grpSpPr>
            <a:xfrm>
              <a:off x="31598728" y="0"/>
              <a:ext cx="415347" cy="415347"/>
              <a:chOff x="0" y="0"/>
              <a:chExt cx="812800" cy="8128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3" name="TextBox 24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4" name="Group 244"/>
            <p:cNvGrpSpPr/>
            <p:nvPr/>
          </p:nvGrpSpPr>
          <p:grpSpPr>
            <a:xfrm>
              <a:off x="33254066" y="0"/>
              <a:ext cx="415347" cy="415347"/>
              <a:chOff x="0" y="0"/>
              <a:chExt cx="812800" cy="81280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6" name="TextBox 24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7" name="Group 247"/>
            <p:cNvGrpSpPr/>
            <p:nvPr/>
          </p:nvGrpSpPr>
          <p:grpSpPr>
            <a:xfrm>
              <a:off x="29528042" y="415347"/>
              <a:ext cx="415347" cy="415347"/>
              <a:chOff x="0" y="0"/>
              <a:chExt cx="812800" cy="8128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9" name="TextBox 24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50" name="Group 250"/>
            <p:cNvGrpSpPr/>
            <p:nvPr/>
          </p:nvGrpSpPr>
          <p:grpSpPr>
            <a:xfrm>
              <a:off x="32014075" y="415347"/>
              <a:ext cx="415347" cy="415347"/>
              <a:chOff x="0" y="0"/>
              <a:chExt cx="812800" cy="81280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2" name="TextBox 25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253" name="TextBox 253"/>
          <p:cNvSpPr txBox="1"/>
          <p:nvPr/>
        </p:nvSpPr>
        <p:spPr>
          <a:xfrm>
            <a:off x="1028700" y="8913495"/>
            <a:ext cx="379862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u="none" spc="-12">
                <a:solidFill>
                  <a:srgbClr val="097D4C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&lt; 返回導航頁面</a:t>
            </a:r>
          </a:p>
        </p:txBody>
      </p:sp>
    </p:spTree>
  </p:cSld>
  <p:clrMapOvr>
    <a:masterClrMapping/>
  </p:clrMapOvr>
  <p:transition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10127" y="20965"/>
            <a:ext cx="3645924" cy="2101378"/>
          </a:xfrm>
          <a:custGeom>
            <a:avLst/>
            <a:gdLst/>
            <a:ahLst/>
            <a:cxnLst/>
            <a:rect l="l" t="t" r="r" b="b"/>
            <a:pathLst>
              <a:path w="3645924" h="2101378">
                <a:moveTo>
                  <a:pt x="0" y="0"/>
                </a:moveTo>
                <a:lnTo>
                  <a:pt x="3645924" y="0"/>
                </a:lnTo>
                <a:lnTo>
                  <a:pt x="3645924" y="2101378"/>
                </a:lnTo>
                <a:lnTo>
                  <a:pt x="0" y="2101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01349" y="2445111"/>
          <a:ext cx="15373577" cy="5479170"/>
        </p:xfrm>
        <a:graphic>
          <a:graphicData uri="http://schemas.openxmlformats.org/drawingml/2006/table">
            <a:tbl>
              <a:tblPr/>
              <a:tblGrid>
                <a:gridCol w="15373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9170">
                <a:tc>
                  <a:txBody>
                    <a:bodyPr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92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392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97D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4"/>
          <p:cNvSpPr/>
          <p:nvPr/>
        </p:nvSpPr>
        <p:spPr>
          <a:xfrm>
            <a:off x="20" y="2103293"/>
            <a:ext cx="18288000" cy="19050"/>
          </a:xfrm>
          <a:prstGeom prst="line">
            <a:avLst/>
          </a:prstGeom>
          <a:ln w="28575" cap="flat">
            <a:solidFill>
              <a:srgbClr val="097D4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-3482030" y="9663979"/>
            <a:ext cx="25252060" cy="623021"/>
            <a:chOff x="0" y="0"/>
            <a:chExt cx="33669413" cy="83069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15347" cy="41534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5347" y="415347"/>
              <a:ext cx="415347" cy="41534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830695" y="0"/>
              <a:ext cx="415347" cy="41534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46042" y="415347"/>
              <a:ext cx="415347" cy="415347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661389" y="0"/>
              <a:ext cx="415347" cy="41534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2076736" y="415347"/>
              <a:ext cx="415347" cy="41534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492084" y="0"/>
              <a:ext cx="415347" cy="415347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907431" y="415347"/>
              <a:ext cx="415347" cy="41534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322778" y="0"/>
              <a:ext cx="415347" cy="41534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38125" y="415347"/>
              <a:ext cx="415347" cy="41534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4153473" y="0"/>
              <a:ext cx="415347" cy="415347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568820" y="415347"/>
              <a:ext cx="415347" cy="41534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984167" y="0"/>
              <a:ext cx="415347" cy="415347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5399514" y="415347"/>
              <a:ext cx="415347" cy="415347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814862" y="0"/>
              <a:ext cx="415347" cy="415347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6230209" y="415347"/>
              <a:ext cx="415347" cy="415347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6645556" y="0"/>
              <a:ext cx="415347" cy="415347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7060904" y="415347"/>
              <a:ext cx="415347" cy="415347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7476251" y="0"/>
              <a:ext cx="415347" cy="415347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7891598" y="415347"/>
              <a:ext cx="415347" cy="415347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8306945" y="0"/>
              <a:ext cx="415347" cy="415347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8722293" y="415347"/>
              <a:ext cx="415347" cy="415347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9137640" y="0"/>
              <a:ext cx="415347" cy="415347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9552987" y="415347"/>
              <a:ext cx="415347" cy="415347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9968334" y="0"/>
              <a:ext cx="415347" cy="415347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0383682" y="415347"/>
              <a:ext cx="415347" cy="415347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10799029" y="0"/>
              <a:ext cx="415347" cy="415347"/>
              <a:chOff x="0" y="0"/>
              <a:chExt cx="812800" cy="8128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13285062" y="0"/>
              <a:ext cx="415347" cy="415347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11214376" y="415347"/>
              <a:ext cx="415347" cy="415347"/>
              <a:chOff x="0" y="0"/>
              <a:chExt cx="812800" cy="8128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13700409" y="415347"/>
              <a:ext cx="415347" cy="415347"/>
              <a:chOff x="0" y="0"/>
              <a:chExt cx="812800" cy="8128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11629723" y="0"/>
              <a:ext cx="415347" cy="415347"/>
              <a:chOff x="0" y="0"/>
              <a:chExt cx="812800" cy="8128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14115756" y="0"/>
              <a:ext cx="415347" cy="415347"/>
              <a:chOff x="0" y="0"/>
              <a:chExt cx="812800" cy="8128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5771095" y="0"/>
              <a:ext cx="415347" cy="415347"/>
              <a:chOff x="0" y="0"/>
              <a:chExt cx="812800" cy="8128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12045071" y="415347"/>
              <a:ext cx="415347" cy="415347"/>
              <a:chOff x="0" y="0"/>
              <a:chExt cx="812800" cy="8128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4531104" y="415347"/>
              <a:ext cx="415347" cy="415347"/>
              <a:chOff x="0" y="0"/>
              <a:chExt cx="812800" cy="8128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16186442" y="415347"/>
              <a:ext cx="415347" cy="415347"/>
              <a:chOff x="0" y="0"/>
              <a:chExt cx="812800" cy="8128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12460418" y="0"/>
              <a:ext cx="415347" cy="415347"/>
              <a:chOff x="0" y="0"/>
              <a:chExt cx="8128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14946451" y="0"/>
              <a:ext cx="415347" cy="415347"/>
              <a:chOff x="0" y="0"/>
              <a:chExt cx="812800" cy="8128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16601789" y="0"/>
              <a:ext cx="415347" cy="415347"/>
              <a:chOff x="0" y="0"/>
              <a:chExt cx="812800" cy="8128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12875765" y="415347"/>
              <a:ext cx="415347" cy="415347"/>
              <a:chOff x="0" y="0"/>
              <a:chExt cx="812800" cy="8128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15361798" y="415347"/>
              <a:ext cx="415347" cy="415347"/>
              <a:chOff x="0" y="0"/>
              <a:chExt cx="812800" cy="8128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16652277" y="0"/>
              <a:ext cx="415347" cy="415347"/>
              <a:chOff x="0" y="0"/>
              <a:chExt cx="812800" cy="8128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17067624" y="415347"/>
              <a:ext cx="415347" cy="415347"/>
              <a:chOff x="0" y="0"/>
              <a:chExt cx="812800" cy="8128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17482971" y="0"/>
              <a:ext cx="415347" cy="415347"/>
              <a:chOff x="0" y="0"/>
              <a:chExt cx="812800" cy="8128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37" name="TextBox 13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17898319" y="415347"/>
              <a:ext cx="415347" cy="415347"/>
              <a:chOff x="0" y="0"/>
              <a:chExt cx="812800" cy="81280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18313666" y="0"/>
              <a:ext cx="415347" cy="415347"/>
              <a:chOff x="0" y="0"/>
              <a:chExt cx="812800" cy="8128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3" name="TextBox 14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18729013" y="415347"/>
              <a:ext cx="415347" cy="415347"/>
              <a:chOff x="0" y="0"/>
              <a:chExt cx="812800" cy="8128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6" name="TextBox 14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19144361" y="0"/>
              <a:ext cx="415347" cy="415347"/>
              <a:chOff x="0" y="0"/>
              <a:chExt cx="812800" cy="8128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49" name="TextBox 14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19559708" y="415347"/>
              <a:ext cx="415347" cy="415347"/>
              <a:chOff x="0" y="0"/>
              <a:chExt cx="812800" cy="81280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2" name="TextBox 15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19975055" y="0"/>
              <a:ext cx="415347" cy="415347"/>
              <a:chOff x="0" y="0"/>
              <a:chExt cx="812800" cy="8128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5" name="TextBox 15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20390402" y="415347"/>
              <a:ext cx="415347" cy="415347"/>
              <a:chOff x="0" y="0"/>
              <a:chExt cx="812800" cy="81280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58" name="TextBox 15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20805750" y="0"/>
              <a:ext cx="415347" cy="415347"/>
              <a:chOff x="0" y="0"/>
              <a:chExt cx="812800" cy="8128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1" name="TextBox 16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21221097" y="415347"/>
              <a:ext cx="415347" cy="415347"/>
              <a:chOff x="0" y="0"/>
              <a:chExt cx="812800" cy="81280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4" name="TextBox 16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21636444" y="0"/>
              <a:ext cx="415347" cy="415347"/>
              <a:chOff x="0" y="0"/>
              <a:chExt cx="812800" cy="8128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67" name="TextBox 16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22051791" y="415347"/>
              <a:ext cx="415347" cy="415347"/>
              <a:chOff x="0" y="0"/>
              <a:chExt cx="812800" cy="81280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0" name="TextBox 17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22467139" y="0"/>
              <a:ext cx="415347" cy="415347"/>
              <a:chOff x="0" y="0"/>
              <a:chExt cx="812800" cy="8128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3" name="TextBox 17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22882486" y="415347"/>
              <a:ext cx="415347" cy="415347"/>
              <a:chOff x="0" y="0"/>
              <a:chExt cx="812800" cy="81280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6" name="TextBox 17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23297833" y="0"/>
              <a:ext cx="415347" cy="415347"/>
              <a:chOff x="0" y="0"/>
              <a:chExt cx="812800" cy="8128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79" name="TextBox 17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23713180" y="415347"/>
              <a:ext cx="415347" cy="415347"/>
              <a:chOff x="0" y="0"/>
              <a:chExt cx="812800" cy="81280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2" name="TextBox 18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3" name="Group 183"/>
            <p:cNvGrpSpPr/>
            <p:nvPr/>
          </p:nvGrpSpPr>
          <p:grpSpPr>
            <a:xfrm>
              <a:off x="24128528" y="0"/>
              <a:ext cx="415347" cy="415347"/>
              <a:chOff x="0" y="0"/>
              <a:chExt cx="812800" cy="8128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5" name="TextBox 18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6" name="Group 186"/>
            <p:cNvGrpSpPr/>
            <p:nvPr/>
          </p:nvGrpSpPr>
          <p:grpSpPr>
            <a:xfrm>
              <a:off x="24543875" y="415347"/>
              <a:ext cx="415347" cy="415347"/>
              <a:chOff x="0" y="0"/>
              <a:chExt cx="812800" cy="81280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88" name="TextBox 18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89" name="Group 189"/>
            <p:cNvGrpSpPr/>
            <p:nvPr/>
          </p:nvGrpSpPr>
          <p:grpSpPr>
            <a:xfrm>
              <a:off x="24959222" y="0"/>
              <a:ext cx="415347" cy="415347"/>
              <a:chOff x="0" y="0"/>
              <a:chExt cx="812800" cy="8128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1" name="TextBox 19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2" name="Group 192"/>
            <p:cNvGrpSpPr/>
            <p:nvPr/>
          </p:nvGrpSpPr>
          <p:grpSpPr>
            <a:xfrm>
              <a:off x="25374570" y="415347"/>
              <a:ext cx="415347" cy="415347"/>
              <a:chOff x="0" y="0"/>
              <a:chExt cx="812800" cy="81280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4" name="TextBox 19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25789917" y="0"/>
              <a:ext cx="415347" cy="415347"/>
              <a:chOff x="0" y="0"/>
              <a:chExt cx="812800" cy="8128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197" name="TextBox 19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26205264" y="415347"/>
              <a:ext cx="415347" cy="415347"/>
              <a:chOff x="0" y="0"/>
              <a:chExt cx="812800" cy="81280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0" name="TextBox 20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26620611" y="0"/>
              <a:ext cx="415347" cy="415347"/>
              <a:chOff x="0" y="0"/>
              <a:chExt cx="812800" cy="8128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3" name="TextBox 20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27035959" y="415347"/>
              <a:ext cx="415347" cy="415347"/>
              <a:chOff x="0" y="0"/>
              <a:chExt cx="812800" cy="81280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6" name="TextBox 20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27451306" y="0"/>
              <a:ext cx="415347" cy="415347"/>
              <a:chOff x="0" y="0"/>
              <a:chExt cx="812800" cy="8128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09" name="TextBox 20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29937339" y="0"/>
              <a:ext cx="415347" cy="415347"/>
              <a:chOff x="0" y="0"/>
              <a:chExt cx="812800" cy="81280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2" name="TextBox 2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27866653" y="415347"/>
              <a:ext cx="415347" cy="415347"/>
              <a:chOff x="0" y="0"/>
              <a:chExt cx="812800" cy="8128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5" name="TextBox 2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30352686" y="415347"/>
              <a:ext cx="415347" cy="415347"/>
              <a:chOff x="0" y="0"/>
              <a:chExt cx="812800" cy="81280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18" name="TextBox 2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28282000" y="0"/>
              <a:ext cx="415347" cy="415347"/>
              <a:chOff x="0" y="0"/>
              <a:chExt cx="812800" cy="8128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1" name="TextBox 2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0768033" y="0"/>
              <a:ext cx="415347" cy="415347"/>
              <a:chOff x="0" y="0"/>
              <a:chExt cx="812800" cy="81280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4" name="TextBox 224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32423372" y="0"/>
              <a:ext cx="415347" cy="415347"/>
              <a:chOff x="0" y="0"/>
              <a:chExt cx="812800" cy="8128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27" name="TextBox 22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28697348" y="415347"/>
              <a:ext cx="415347" cy="415347"/>
              <a:chOff x="0" y="0"/>
              <a:chExt cx="812800" cy="81280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0" name="TextBox 23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1" name="Group 231"/>
            <p:cNvGrpSpPr/>
            <p:nvPr/>
          </p:nvGrpSpPr>
          <p:grpSpPr>
            <a:xfrm>
              <a:off x="31183381" y="415347"/>
              <a:ext cx="415347" cy="415347"/>
              <a:chOff x="0" y="0"/>
              <a:chExt cx="812800" cy="8128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3" name="TextBox 23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32838719" y="415347"/>
              <a:ext cx="415347" cy="415347"/>
              <a:chOff x="0" y="0"/>
              <a:chExt cx="812800" cy="81280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6" name="TextBox 23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29112695" y="0"/>
              <a:ext cx="415347" cy="415347"/>
              <a:chOff x="0" y="0"/>
              <a:chExt cx="812800" cy="8128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39" name="TextBox 23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31598728" y="0"/>
              <a:ext cx="415347" cy="415347"/>
              <a:chOff x="0" y="0"/>
              <a:chExt cx="812800" cy="81280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2" name="TextBox 24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33254066" y="0"/>
              <a:ext cx="415347" cy="415347"/>
              <a:chOff x="0" y="0"/>
              <a:chExt cx="812800" cy="8128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5" name="TextBox 24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29528042" y="415347"/>
              <a:ext cx="415347" cy="415347"/>
              <a:chOff x="0" y="0"/>
              <a:chExt cx="812800" cy="81280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48" name="TextBox 24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32014075" y="415347"/>
              <a:ext cx="415347" cy="415347"/>
              <a:chOff x="0" y="0"/>
              <a:chExt cx="812800" cy="8128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97D4C"/>
              </a:solidFill>
            </p:spPr>
          </p:sp>
          <p:sp>
            <p:nvSpPr>
              <p:cNvPr id="251" name="TextBox 25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49822" tIns="49822" rIns="49822" bIns="4982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252" name="Freeform 252"/>
          <p:cNvSpPr/>
          <p:nvPr/>
        </p:nvSpPr>
        <p:spPr>
          <a:xfrm>
            <a:off x="348736" y="3026230"/>
            <a:ext cx="8442651" cy="3683106"/>
          </a:xfrm>
          <a:custGeom>
            <a:avLst/>
            <a:gdLst/>
            <a:ahLst/>
            <a:cxnLst/>
            <a:rect l="l" t="t" r="r" b="b"/>
            <a:pathLst>
              <a:path w="8442651" h="3683106">
                <a:moveTo>
                  <a:pt x="0" y="0"/>
                </a:moveTo>
                <a:lnTo>
                  <a:pt x="8442650" y="0"/>
                </a:lnTo>
                <a:lnTo>
                  <a:pt x="8442650" y="3683106"/>
                </a:lnTo>
                <a:lnTo>
                  <a:pt x="0" y="368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3" name="Freeform 253"/>
          <p:cNvSpPr/>
          <p:nvPr/>
        </p:nvSpPr>
        <p:spPr>
          <a:xfrm>
            <a:off x="9144000" y="2386297"/>
            <a:ext cx="9320134" cy="4962971"/>
          </a:xfrm>
          <a:custGeom>
            <a:avLst/>
            <a:gdLst/>
            <a:ahLst/>
            <a:cxnLst/>
            <a:rect l="l" t="t" r="r" b="b"/>
            <a:pathLst>
              <a:path w="9320134" h="4962971">
                <a:moveTo>
                  <a:pt x="0" y="0"/>
                </a:moveTo>
                <a:lnTo>
                  <a:pt x="9320134" y="0"/>
                </a:lnTo>
                <a:lnTo>
                  <a:pt x="9320134" y="4962971"/>
                </a:lnTo>
                <a:lnTo>
                  <a:pt x="0" y="4962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4" name="TextBox 254"/>
          <p:cNvSpPr txBox="1"/>
          <p:nvPr/>
        </p:nvSpPr>
        <p:spPr>
          <a:xfrm>
            <a:off x="1028700" y="599928"/>
            <a:ext cx="13381427" cy="107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97D4C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套件/模組</a:t>
            </a:r>
          </a:p>
        </p:txBody>
      </p:sp>
      <p:sp>
        <p:nvSpPr>
          <p:cNvPr id="255" name="TextBox 255"/>
          <p:cNvSpPr txBox="1"/>
          <p:nvPr/>
        </p:nvSpPr>
        <p:spPr>
          <a:xfrm>
            <a:off x="1028700" y="8913495"/>
            <a:ext cx="379862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u="none" spc="-12">
                <a:solidFill>
                  <a:srgbClr val="097D4C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&lt; 返回導航頁面</a:t>
            </a:r>
          </a:p>
        </p:txBody>
      </p:sp>
    </p:spTree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49589" y="1028700"/>
            <a:ext cx="13609711" cy="8438021"/>
          </a:xfrm>
          <a:custGeom>
            <a:avLst/>
            <a:gdLst/>
            <a:ahLst/>
            <a:cxnLst/>
            <a:rect l="l" t="t" r="r" b="b"/>
            <a:pathLst>
              <a:path w="13609711" h="8438021">
                <a:moveTo>
                  <a:pt x="0" y="0"/>
                </a:moveTo>
                <a:lnTo>
                  <a:pt x="13609711" y="0"/>
                </a:lnTo>
                <a:lnTo>
                  <a:pt x="13609711" y="8438021"/>
                </a:lnTo>
                <a:lnTo>
                  <a:pt x="0" y="8438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127510" y="677536"/>
            <a:ext cx="5802276" cy="200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14"/>
              </a:lnSpc>
            </a:pPr>
            <a:r>
              <a:rPr lang="en-US" sz="8349">
                <a:solidFill>
                  <a:srgbClr val="F1EAD1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展示1</a:t>
            </a:r>
          </a:p>
          <a:p>
            <a:pPr marL="0" lvl="0" indent="0" algn="ctr">
              <a:lnSpc>
                <a:spcPts val="7514"/>
              </a:lnSpc>
            </a:pPr>
            <a:endParaRPr lang="en-US" sz="8349">
              <a:solidFill>
                <a:srgbClr val="F1EAD1"/>
              </a:solidFill>
              <a:latin typeface="可畫塗鴉體-繁"/>
              <a:ea typeface="可畫塗鴉體-繁"/>
              <a:cs typeface="可畫塗鴉體-繁"/>
              <a:sym typeface="可畫塗鴉體-繁"/>
            </a:endParaRPr>
          </a:p>
        </p:txBody>
      </p:sp>
    </p:spTree>
  </p:cSld>
  <p:clrMapOvr>
    <a:masterClrMapping/>
  </p:clrMapOvr>
  <p:transition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959" y="2600908"/>
            <a:ext cx="7971300" cy="5085184"/>
          </a:xfrm>
          <a:custGeom>
            <a:avLst/>
            <a:gdLst/>
            <a:ahLst/>
            <a:cxnLst/>
            <a:rect l="l" t="t" r="r" b="b"/>
            <a:pathLst>
              <a:path w="7971300" h="5085184">
                <a:moveTo>
                  <a:pt x="0" y="0"/>
                </a:moveTo>
                <a:lnTo>
                  <a:pt x="7971301" y="0"/>
                </a:lnTo>
                <a:lnTo>
                  <a:pt x="7971301" y="5085184"/>
                </a:lnTo>
                <a:lnTo>
                  <a:pt x="0" y="5085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9" r="-5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0"/>
            <a:ext cx="9144000" cy="4774818"/>
          </a:xfrm>
          <a:custGeom>
            <a:avLst/>
            <a:gdLst/>
            <a:ahLst/>
            <a:cxnLst/>
            <a:rect l="l" t="t" r="r" b="b"/>
            <a:pathLst>
              <a:path w="9144000" h="4774818">
                <a:moveTo>
                  <a:pt x="0" y="0"/>
                </a:moveTo>
                <a:lnTo>
                  <a:pt x="9144000" y="0"/>
                </a:lnTo>
                <a:lnTo>
                  <a:pt x="9144000" y="4774818"/>
                </a:lnTo>
                <a:lnTo>
                  <a:pt x="0" y="477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46" b="-92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52117" y="4918064"/>
            <a:ext cx="9735883" cy="5368936"/>
          </a:xfrm>
          <a:custGeom>
            <a:avLst/>
            <a:gdLst/>
            <a:ahLst/>
            <a:cxnLst/>
            <a:rect l="l" t="t" r="r" b="b"/>
            <a:pathLst>
              <a:path w="9735883" h="5368936">
                <a:moveTo>
                  <a:pt x="0" y="0"/>
                </a:moveTo>
                <a:lnTo>
                  <a:pt x="9735883" y="0"/>
                </a:lnTo>
                <a:lnTo>
                  <a:pt x="9735883" y="5368936"/>
                </a:lnTo>
                <a:lnTo>
                  <a:pt x="0" y="536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5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127510" y="677536"/>
            <a:ext cx="5802276" cy="200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14"/>
              </a:lnSpc>
            </a:pPr>
            <a:r>
              <a:rPr lang="en-US" sz="8349">
                <a:solidFill>
                  <a:srgbClr val="F1EAD1"/>
                </a:solidFill>
                <a:latin typeface="可畫塗鴉體-繁"/>
                <a:ea typeface="可畫塗鴉體-繁"/>
                <a:cs typeface="可畫塗鴉體-繁"/>
                <a:sym typeface="可畫塗鴉體-繁"/>
              </a:rPr>
              <a:t>展示2</a:t>
            </a:r>
          </a:p>
          <a:p>
            <a:pPr marL="0" lvl="0" indent="0" algn="ctr">
              <a:lnSpc>
                <a:spcPts val="7514"/>
              </a:lnSpc>
            </a:pPr>
            <a:endParaRPr lang="en-US" sz="8349">
              <a:solidFill>
                <a:srgbClr val="F1EAD1"/>
              </a:solidFill>
              <a:latin typeface="可畫塗鴉體-繁"/>
              <a:ea typeface="可畫塗鴉體-繁"/>
              <a:cs typeface="可畫塗鴉體-繁"/>
              <a:sym typeface="可畫塗鴉體-繁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377</Words>
  <Application>Microsoft Office PowerPoint</Application>
  <PresentationFormat>自訂</PresentationFormat>
  <Paragraphs>54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王漢宗特黑體</vt:lpstr>
      <vt:lpstr>Calibri</vt:lpstr>
      <vt:lpstr>可画悦酷黑体-繁</vt:lpstr>
      <vt:lpstr>Noto Sans T Chinese Bold</vt:lpstr>
      <vt:lpstr>Arimo Bold</vt:lpstr>
      <vt:lpstr>Arial</vt:lpstr>
      <vt:lpstr>可畫塗鴉體-繁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展示1</dc:title>
  <dc:creator>asus</dc:creator>
  <cp:lastModifiedBy>asus</cp:lastModifiedBy>
  <cp:revision>3</cp:revision>
  <dcterms:created xsi:type="dcterms:W3CDTF">2006-08-16T00:00:00Z</dcterms:created>
  <dcterms:modified xsi:type="dcterms:W3CDTF">2026-01-09T05:31:23Z</dcterms:modified>
  <dc:identifier>DAG8q9U1AnQ</dc:identifier>
</cp:coreProperties>
</file>